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AF689-FD0F-4651-A088-2A5292F5C607}" v="18" dt="2022-12-03T03:39:2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Haglund" userId="c758aa20aadf4925" providerId="LiveId" clId="{708AF689-FD0F-4651-A088-2A5292F5C607}"/>
    <pc:docChg chg="custSel addSld modSld sldOrd">
      <pc:chgData name="Anna Haglund" userId="c758aa20aadf4925" providerId="LiveId" clId="{708AF689-FD0F-4651-A088-2A5292F5C607}" dt="2022-12-03T03:39:37.443" v="651" actId="1076"/>
      <pc:docMkLst>
        <pc:docMk/>
      </pc:docMkLst>
      <pc:sldChg chg="addSp delSp modSp new mod ord modAnim">
        <pc:chgData name="Anna Haglund" userId="c758aa20aadf4925" providerId="LiveId" clId="{708AF689-FD0F-4651-A088-2A5292F5C607}" dt="2022-12-03T03:35:07.209" v="645" actId="1076"/>
        <pc:sldMkLst>
          <pc:docMk/>
          <pc:sldMk cId="1320920975" sldId="259"/>
        </pc:sldMkLst>
        <pc:spChg chg="mod">
          <ac:chgData name="Anna Haglund" userId="c758aa20aadf4925" providerId="LiveId" clId="{708AF689-FD0F-4651-A088-2A5292F5C607}" dt="2022-12-03T02:05:58.552" v="59" actId="1036"/>
          <ac:spMkLst>
            <pc:docMk/>
            <pc:sldMk cId="1320920975" sldId="259"/>
            <ac:spMk id="2" creationId="{43847111-5921-CCA9-04D0-E685F2E383F3}"/>
          </ac:spMkLst>
        </pc:spChg>
        <pc:spChg chg="del">
          <ac:chgData name="Anna Haglund" userId="c758aa20aadf4925" providerId="LiveId" clId="{708AF689-FD0F-4651-A088-2A5292F5C607}" dt="2022-12-03T01:58:48.859" v="1"/>
          <ac:spMkLst>
            <pc:docMk/>
            <pc:sldMk cId="1320920975" sldId="259"/>
            <ac:spMk id="3" creationId="{8C6B41B2-1C14-9D88-A1DF-4808760F9E60}"/>
          </ac:spMkLst>
        </pc:spChg>
        <pc:spChg chg="add mod">
          <ac:chgData name="Anna Haglund" userId="c758aa20aadf4925" providerId="LiveId" clId="{708AF689-FD0F-4651-A088-2A5292F5C607}" dt="2022-12-03T03:35:07.209" v="645" actId="1076"/>
          <ac:spMkLst>
            <pc:docMk/>
            <pc:sldMk cId="1320920975" sldId="259"/>
            <ac:spMk id="3" creationId="{A4691719-90C6-5BC0-06BD-8F2AC784BC91}"/>
          </ac:spMkLst>
        </pc:spChg>
        <pc:spChg chg="add del mod">
          <ac:chgData name="Anna Haglund" userId="c758aa20aadf4925" providerId="LiveId" clId="{708AF689-FD0F-4651-A088-2A5292F5C607}" dt="2022-12-03T02:05:46.796" v="58"/>
          <ac:spMkLst>
            <pc:docMk/>
            <pc:sldMk cId="1320920975" sldId="259"/>
            <ac:spMk id="5" creationId="{52FB705A-A08A-8229-FECE-232C03BA1C97}"/>
          </ac:spMkLst>
        </pc:spChg>
        <pc:spChg chg="add mod">
          <ac:chgData name="Anna Haglund" userId="c758aa20aadf4925" providerId="LiveId" clId="{708AF689-FD0F-4651-A088-2A5292F5C607}" dt="2022-12-03T02:34:32.272" v="603" actId="1076"/>
          <ac:spMkLst>
            <pc:docMk/>
            <pc:sldMk cId="1320920975" sldId="259"/>
            <ac:spMk id="6" creationId="{EAD78787-3286-0278-1982-BE1E5F89629F}"/>
          </ac:spMkLst>
        </pc:spChg>
        <pc:picChg chg="add mod">
          <ac:chgData name="Anna Haglund" userId="c758aa20aadf4925" providerId="LiveId" clId="{708AF689-FD0F-4651-A088-2A5292F5C607}" dt="2022-12-03T02:06:00.678" v="60" actId="1036"/>
          <ac:picMkLst>
            <pc:docMk/>
            <pc:sldMk cId="1320920975" sldId="259"/>
            <ac:picMk id="4" creationId="{1BA942C5-D581-AA85-E13B-942D4F2AFE12}"/>
          </ac:picMkLst>
        </pc:picChg>
      </pc:sldChg>
      <pc:sldChg chg="addSp delSp modSp new mod modAnim">
        <pc:chgData name="Anna Haglund" userId="c758aa20aadf4925" providerId="LiveId" clId="{708AF689-FD0F-4651-A088-2A5292F5C607}" dt="2022-12-03T03:37:34.777" v="648" actId="1076"/>
        <pc:sldMkLst>
          <pc:docMk/>
          <pc:sldMk cId="2435402768" sldId="260"/>
        </pc:sldMkLst>
        <pc:spChg chg="mod">
          <ac:chgData name="Anna Haglund" userId="c758aa20aadf4925" providerId="LiveId" clId="{708AF689-FD0F-4651-A088-2A5292F5C607}" dt="2022-12-03T03:32:00.174" v="637" actId="20577"/>
          <ac:spMkLst>
            <pc:docMk/>
            <pc:sldMk cId="2435402768" sldId="260"/>
            <ac:spMk id="2" creationId="{C04E7C1D-E993-4833-D4EB-360C9A263F9E}"/>
          </ac:spMkLst>
        </pc:spChg>
        <pc:spChg chg="add del mod">
          <ac:chgData name="Anna Haglund" userId="c758aa20aadf4925" providerId="LiveId" clId="{708AF689-FD0F-4651-A088-2A5292F5C607}" dt="2022-12-03T03:34:53.223" v="643" actId="21"/>
          <ac:spMkLst>
            <pc:docMk/>
            <pc:sldMk cId="2435402768" sldId="260"/>
            <ac:spMk id="3" creationId="{037FB407-402B-2F36-C5D8-341083410FAC}"/>
          </ac:spMkLst>
        </pc:spChg>
        <pc:spChg chg="del">
          <ac:chgData name="Anna Haglund" userId="c758aa20aadf4925" providerId="LiveId" clId="{708AF689-FD0F-4651-A088-2A5292F5C607}" dt="2022-12-03T02:16:36.385" v="267"/>
          <ac:spMkLst>
            <pc:docMk/>
            <pc:sldMk cId="2435402768" sldId="260"/>
            <ac:spMk id="3" creationId="{A356132B-B6FF-9B76-A41B-086E0760A7DC}"/>
          </ac:spMkLst>
        </pc:spChg>
        <pc:spChg chg="add mod">
          <ac:chgData name="Anna Haglund" userId="c758aa20aadf4925" providerId="LiveId" clId="{708AF689-FD0F-4651-A088-2A5292F5C607}" dt="2022-12-03T02:34:57.893" v="605" actId="1076"/>
          <ac:spMkLst>
            <pc:docMk/>
            <pc:sldMk cId="2435402768" sldId="260"/>
            <ac:spMk id="4" creationId="{1CEF8C11-97B1-619C-C83C-6CCAD3BE3C56}"/>
          </ac:spMkLst>
        </pc:spChg>
        <pc:spChg chg="add mod">
          <ac:chgData name="Anna Haglund" userId="c758aa20aadf4925" providerId="LiveId" clId="{708AF689-FD0F-4651-A088-2A5292F5C607}" dt="2022-12-03T03:37:34.777" v="648" actId="1076"/>
          <ac:spMkLst>
            <pc:docMk/>
            <pc:sldMk cId="2435402768" sldId="260"/>
            <ac:spMk id="6" creationId="{5FA88303-383E-4381-1165-67F33E4AE807}"/>
          </ac:spMkLst>
        </pc:spChg>
        <pc:picChg chg="add mod">
          <ac:chgData name="Anna Haglund" userId="c758aa20aadf4925" providerId="LiveId" clId="{708AF689-FD0F-4651-A088-2A5292F5C607}" dt="2022-12-03T02:16:36.385" v="267"/>
          <ac:picMkLst>
            <pc:docMk/>
            <pc:sldMk cId="2435402768" sldId="260"/>
            <ac:picMk id="5" creationId="{488B744B-9A2B-5A66-3BE6-3F6CED1677C1}"/>
          </ac:picMkLst>
        </pc:picChg>
      </pc:sldChg>
      <pc:sldChg chg="addSp delSp modSp new mod modAnim">
        <pc:chgData name="Anna Haglund" userId="c758aa20aadf4925" providerId="LiveId" clId="{708AF689-FD0F-4651-A088-2A5292F5C607}" dt="2022-12-03T03:39:37.443" v="651" actId="1076"/>
        <pc:sldMkLst>
          <pc:docMk/>
          <pc:sldMk cId="1185859973" sldId="261"/>
        </pc:sldMkLst>
        <pc:spChg chg="mod">
          <ac:chgData name="Anna Haglund" userId="c758aa20aadf4925" providerId="LiveId" clId="{708AF689-FD0F-4651-A088-2A5292F5C607}" dt="2022-12-03T02:07:16.957" v="112" actId="122"/>
          <ac:spMkLst>
            <pc:docMk/>
            <pc:sldMk cId="1185859973" sldId="261"/>
            <ac:spMk id="2" creationId="{E96F17A9-A92F-4C89-CC03-88D223D181FD}"/>
          </ac:spMkLst>
        </pc:spChg>
        <pc:spChg chg="del">
          <ac:chgData name="Anna Haglund" userId="c758aa20aadf4925" providerId="LiveId" clId="{708AF689-FD0F-4651-A088-2A5292F5C607}" dt="2022-12-03T02:05:03.152" v="52"/>
          <ac:spMkLst>
            <pc:docMk/>
            <pc:sldMk cId="1185859973" sldId="261"/>
            <ac:spMk id="3" creationId="{0A86E20A-45AA-93CE-AFBE-0CE3245D5739}"/>
          </ac:spMkLst>
        </pc:spChg>
        <pc:spChg chg="add mod">
          <ac:chgData name="Anna Haglund" userId="c758aa20aadf4925" providerId="LiveId" clId="{708AF689-FD0F-4651-A088-2A5292F5C607}" dt="2022-12-03T03:39:37.443" v="651" actId="1076"/>
          <ac:spMkLst>
            <pc:docMk/>
            <pc:sldMk cId="1185859973" sldId="261"/>
            <ac:spMk id="3" creationId="{40701CFB-3510-E61B-E09E-269E3462F405}"/>
          </ac:spMkLst>
        </pc:spChg>
        <pc:spChg chg="add mod">
          <ac:chgData name="Anna Haglund" userId="c758aa20aadf4925" providerId="LiveId" clId="{708AF689-FD0F-4651-A088-2A5292F5C607}" dt="2022-12-03T02:35:20.154" v="607" actId="1076"/>
          <ac:spMkLst>
            <pc:docMk/>
            <pc:sldMk cId="1185859973" sldId="261"/>
            <ac:spMk id="5" creationId="{D97A7D40-E162-E7FA-DBBB-973BF061E74B}"/>
          </ac:spMkLst>
        </pc:spChg>
        <pc:picChg chg="add mod">
          <ac:chgData name="Anna Haglund" userId="c758aa20aadf4925" providerId="LiveId" clId="{708AF689-FD0F-4651-A088-2A5292F5C607}" dt="2022-12-03T02:05:03.152" v="52"/>
          <ac:picMkLst>
            <pc:docMk/>
            <pc:sldMk cId="1185859973" sldId="261"/>
            <ac:picMk id="4" creationId="{6A318A47-3B72-6743-EDAD-43C4E8B64876}"/>
          </ac:picMkLst>
        </pc:picChg>
      </pc:sldChg>
      <pc:sldChg chg="modSp new mod ord">
        <pc:chgData name="Anna Haglund" userId="c758aa20aadf4925" providerId="LiveId" clId="{708AF689-FD0F-4651-A088-2A5292F5C607}" dt="2022-12-03T02:32:45.738" v="601" actId="20577"/>
        <pc:sldMkLst>
          <pc:docMk/>
          <pc:sldMk cId="2043431558" sldId="262"/>
        </pc:sldMkLst>
        <pc:spChg chg="mod">
          <ac:chgData name="Anna Haglund" userId="c758aa20aadf4925" providerId="LiveId" clId="{708AF689-FD0F-4651-A088-2A5292F5C607}" dt="2022-12-03T02:21:01.797" v="362" actId="20577"/>
          <ac:spMkLst>
            <pc:docMk/>
            <pc:sldMk cId="2043431558" sldId="262"/>
            <ac:spMk id="2" creationId="{EB30D663-2E4A-1788-4696-154AE02AB6B7}"/>
          </ac:spMkLst>
        </pc:spChg>
        <pc:spChg chg="mod">
          <ac:chgData name="Anna Haglund" userId="c758aa20aadf4925" providerId="LiveId" clId="{708AF689-FD0F-4651-A088-2A5292F5C607}" dt="2022-12-03T02:32:45.738" v="601" actId="20577"/>
          <ac:spMkLst>
            <pc:docMk/>
            <pc:sldMk cId="2043431558" sldId="262"/>
            <ac:spMk id="3" creationId="{CC2A1722-3C19-4E5C-01FC-7CE37E6B4F3C}"/>
          </ac:spMkLst>
        </pc:spChg>
        <pc:spChg chg="mod">
          <ac:chgData name="Anna Haglund" userId="c758aa20aadf4925" providerId="LiveId" clId="{708AF689-FD0F-4651-A088-2A5292F5C607}" dt="2022-12-03T02:27:49.139" v="438" actId="5793"/>
          <ac:spMkLst>
            <pc:docMk/>
            <pc:sldMk cId="2043431558" sldId="262"/>
            <ac:spMk id="4" creationId="{0AC33DBA-F8F2-3013-1637-981010B957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E253-CA2A-896C-B0C2-CCE53B9D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B6066-0354-D2D9-FFED-38D17318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4B119-E8D2-E60E-BEC0-3CB049CC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ABA0-CAE3-6860-3DDA-18566A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5237E-8C3E-9F5C-E76B-B9C23177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77F7-6620-67B3-46E6-20C9D14F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9EDEA-6317-7FA1-F02A-AC5838F09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C49E4-528F-1824-0FAF-4E87E679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D9C4-8A16-A9BC-45E9-ACF4F943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2469-1E11-DC3A-2662-A3F9B5AE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9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FF3D4-D0DA-2389-A435-4AEFC09E6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65C90-BE5D-431A-9B56-990440FF5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82E38-4461-4444-B8F3-5886468E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B5860-B762-2BB6-F54F-5799EA14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426E-0DE5-C785-666C-B8C3621E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6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44D8-3B82-71EC-B391-2F1EF6E1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76D8-95B9-0BBA-0573-F905E175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3293-F535-2D00-716F-77A91C8F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603D2-2A5D-937C-1E4C-97994279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66D1-DF64-0F2C-B0C9-ADD1CDA2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CE7-2061-555A-5206-E8B9227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95BE5-B603-FE79-FC9B-90A3B57E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8D14-20B6-960B-24C8-C5B97857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CE0A7-398F-576E-0C81-89C39725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03A1-DD11-C9B6-0A4D-46D9310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2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89AF-8BB3-29DA-A07A-A8B1883A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397E-DD15-4BE8-1672-782DD57F4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D4782-E42A-B1A7-737E-53A7D22A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2D87A-9F65-61DA-9747-8C53CEE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9F954-C5B4-8755-FD42-EF5F9DFE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89164-8647-8E40-5BB0-72E7D1C3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AA7D-D07B-BEC2-E785-C4FD1A1B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3E160-AF8A-0C6B-DEEC-0E0E4BEFE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07343-795A-CE27-914C-44BF966AB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47F76-DC3B-6565-609B-B4AB7F6CE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20FB5-4BB5-DDA6-C310-26CAE4743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1CB34-FA83-03EE-9C43-5E3FA415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272DD-BF91-6A23-6D14-074CE3FB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F5E61-6DCB-DD1E-21AD-3BF10CBB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F6FB-B680-7460-28AF-DF4D473D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B9EF1-F336-7809-03DB-3B58AB9B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7C782-7AA8-436D-361D-857FAC4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ECA5A-7F44-92A4-7CE1-ECFA585F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6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807FC-8E00-099F-C905-950C2A95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C5B44-317A-F3A7-32FD-FFC0AA59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B98B-BF9C-0436-8EC3-E0E62753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9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3F6E-F16D-BE25-60D3-46DA2D1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0B80-AA9D-3C3B-F87C-5BECA973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FC9A5-A24B-AE26-C8AC-4A95C9493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2D87E-7654-2DE8-492E-F7D3ECD8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08EBD-7963-1A1C-F6BA-7440BDC2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A63E9-ECB5-785A-CA4E-D0F42E60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5CD7-5470-3E91-085B-66D1B2D7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B2D31-8288-ACC1-9509-77279668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B6E9-D5BD-8D17-2279-0180BFB4C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2D351-0064-AB88-C756-2DC51186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819A-EA16-6701-C4DD-E63CE78D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6E7C2-0548-AC8F-F1FC-A862C443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953F2-A4E5-28E8-02B2-525AD92B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89C84-A8F5-E62A-40CE-0B6E07EA2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9E224-569D-C2B1-D87F-D42E1A027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04DD-5F69-46C4-8785-9108625775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5466-6794-7B53-B3E5-532150B86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7AEA-8FFE-ABD4-0E09-84BAE3CE4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2CA0-D548-4691-8332-CEED3B9A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EoV4Tf_XQ?feature=oembed" TargetMode="External"/><Relationship Id="rId4" Type="http://schemas.openxmlformats.org/officeDocument/2006/relationships/hyperlink" Target="https://www.youtube.com/watch?v=ujEoV4Tf_X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s31HjOelI?feature=oembed" TargetMode="External"/><Relationship Id="rId4" Type="http://schemas.openxmlformats.org/officeDocument/2006/relationships/hyperlink" Target="https://www.youtube.com/watch?v=iQs31HjOel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7oGXu4EXU?feature=oembed" TargetMode="External"/><Relationship Id="rId4" Type="http://schemas.openxmlformats.org/officeDocument/2006/relationships/hyperlink" Target="https://www.youtube.com/watch?v=Qt7oGXu4EX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jpg"/><Relationship Id="rId7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ilmaafklint.se/" TargetMode="External"/><Relationship Id="rId2" Type="http://schemas.openxmlformats.org/officeDocument/2006/relationships/hyperlink" Target="https://www.artgallery.nsw.gov.au/whats-on/programs/hilma-af-klint-at-hom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rtgallery.nsw.gov.au/art/watch-listen-read/virtual-visit/hilma-af-kl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7111-5921-CCA9-04D0-E685F2E3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876"/>
            <a:ext cx="10515600" cy="706131"/>
          </a:xfrm>
        </p:spPr>
        <p:txBody>
          <a:bodyPr/>
          <a:lstStyle/>
          <a:p>
            <a:pPr algn="ctr"/>
            <a:r>
              <a:rPr lang="en-GB" dirty="0"/>
              <a:t>Hilma af </a:t>
            </a:r>
            <a:r>
              <a:rPr lang="en-GB" dirty="0" err="1"/>
              <a:t>Klint</a:t>
            </a:r>
            <a:r>
              <a:rPr lang="en-GB" dirty="0"/>
              <a:t> 1862-1944</a:t>
            </a:r>
          </a:p>
        </p:txBody>
      </p:sp>
      <p:pic>
        <p:nvPicPr>
          <p:cNvPr id="4" name="Online Media 3" title="Learn more about the visionary artist: Hilma af Klint">
            <a:hlinkClick r:id="" action="ppaction://media"/>
            <a:extLst>
              <a:ext uri="{FF2B5EF4-FFF2-40B4-BE49-F238E27FC236}">
                <a16:creationId xmlns:a16="http://schemas.microsoft.com/office/drawing/2014/main" id="{1BA942C5-D581-AA85-E13B-942D4F2AFE1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31376"/>
            <a:ext cx="7700962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78787-3286-0278-1982-BE1E5F89629F}"/>
              </a:ext>
            </a:extLst>
          </p:cNvPr>
          <p:cNvSpPr txBox="1"/>
          <p:nvPr/>
        </p:nvSpPr>
        <p:spPr>
          <a:xfrm>
            <a:off x="3148641" y="1077007"/>
            <a:ext cx="589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Video from Art Gallery of NSW YouTube channel, 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91719-90C6-5BC0-06BD-8F2AC784BC91}"/>
              </a:ext>
            </a:extLst>
          </p:cNvPr>
          <p:cNvSpPr txBox="1"/>
          <p:nvPr/>
        </p:nvSpPr>
        <p:spPr>
          <a:xfrm>
            <a:off x="3007742" y="1331996"/>
            <a:ext cx="61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https://www.youtube.com/watch?v=ujEoV4Tf_XQ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9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7C1D-E993-4833-D4EB-360C9A26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Secret paintings, an exhibit of 128 paintings.</a:t>
            </a:r>
          </a:p>
        </p:txBody>
      </p:sp>
      <p:pic>
        <p:nvPicPr>
          <p:cNvPr id="5" name="Online Media 4" title="Hilma af Klint: The Secret Paintings">
            <a:hlinkClick r:id="" action="ppaction://media"/>
            <a:extLst>
              <a:ext uri="{FF2B5EF4-FFF2-40B4-BE49-F238E27FC236}">
                <a16:creationId xmlns:a16="http://schemas.microsoft.com/office/drawing/2014/main" id="{488B744B-9A2B-5A66-3BE6-3F6CED1677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F8C11-97B1-619C-C83C-6CCAD3BE3C56}"/>
              </a:ext>
            </a:extLst>
          </p:cNvPr>
          <p:cNvSpPr txBox="1"/>
          <p:nvPr/>
        </p:nvSpPr>
        <p:spPr>
          <a:xfrm>
            <a:off x="3016369" y="931653"/>
            <a:ext cx="615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Video from Art Gallery of NSW YouTube channel, 3:34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88303-383E-4381-1165-67F33E4AE807}"/>
              </a:ext>
            </a:extLst>
          </p:cNvPr>
          <p:cNvSpPr txBox="1"/>
          <p:nvPr/>
        </p:nvSpPr>
        <p:spPr>
          <a:xfrm>
            <a:off x="2357885" y="1269655"/>
            <a:ext cx="747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https://www.youtube.com/watch?v=iQs31HjOelI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17A9-A92F-4C89-CC03-88D223D1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305"/>
          </a:xfrm>
        </p:spPr>
        <p:txBody>
          <a:bodyPr/>
          <a:lstStyle/>
          <a:p>
            <a:pPr algn="ctr"/>
            <a:r>
              <a:rPr lang="en-GB" dirty="0"/>
              <a:t>The Ten Largest, 1907</a:t>
            </a:r>
          </a:p>
        </p:txBody>
      </p:sp>
      <p:pic>
        <p:nvPicPr>
          <p:cNvPr id="4" name="Online Media 3" title="Hilma af Klint: The ten largest">
            <a:hlinkClick r:id="" action="ppaction://media"/>
            <a:extLst>
              <a:ext uri="{FF2B5EF4-FFF2-40B4-BE49-F238E27FC236}">
                <a16:creationId xmlns:a16="http://schemas.microsoft.com/office/drawing/2014/main" id="{6A318A47-3B72-6743-EDAD-43C4E8B6487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A7D40-E162-E7FA-DBBB-973BF061E74B}"/>
              </a:ext>
            </a:extLst>
          </p:cNvPr>
          <p:cNvSpPr txBox="1"/>
          <p:nvPr/>
        </p:nvSpPr>
        <p:spPr>
          <a:xfrm>
            <a:off x="3048000" y="109269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Video from Art Gallery of NSW YouTube channel, 1:01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01CFB-3510-E61B-E09E-269E3462F405}"/>
              </a:ext>
            </a:extLst>
          </p:cNvPr>
          <p:cNvSpPr txBox="1"/>
          <p:nvPr/>
        </p:nvSpPr>
        <p:spPr>
          <a:xfrm>
            <a:off x="2313602" y="1334235"/>
            <a:ext cx="75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https://www.youtube.com/watch?v=Qt7oGXu4EXU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8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1AEC2-BD1E-8352-99B0-AB2372A2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68"/>
            <a:ext cx="10515600" cy="684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Ten Largest, 1907  </a:t>
            </a:r>
            <a:r>
              <a:rPr lang="en-GB" sz="3600" dirty="0"/>
              <a:t>(roughly 10 feet tall paintings)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01C5E9-4F2D-19CD-7408-F08EEF241A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2232" r="26360" b="1852"/>
          <a:stretch/>
        </p:blipFill>
        <p:spPr>
          <a:xfrm>
            <a:off x="446231" y="1027906"/>
            <a:ext cx="2041451" cy="27432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86936B-43F0-B008-F827-079A75488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2232" r="26360" b="1852"/>
          <a:stretch/>
        </p:blipFill>
        <p:spPr>
          <a:xfrm>
            <a:off x="478129" y="3832432"/>
            <a:ext cx="2009553" cy="2743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E6FB7-CB87-DB76-2D2A-5714BB716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2232" r="25616" b="1852"/>
          <a:stretch/>
        </p:blipFill>
        <p:spPr>
          <a:xfrm>
            <a:off x="2849840" y="1027800"/>
            <a:ext cx="2073349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94DC4-1D02-8A63-39F4-02FC1FA679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2232" r="26360" b="1852"/>
          <a:stretch/>
        </p:blipFill>
        <p:spPr>
          <a:xfrm>
            <a:off x="2849840" y="3832432"/>
            <a:ext cx="2041451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50E19-CB7C-1B18-9A43-8EE0905022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1114" r="25616" b="1855"/>
          <a:stretch/>
        </p:blipFill>
        <p:spPr>
          <a:xfrm>
            <a:off x="5285347" y="1027800"/>
            <a:ext cx="2049517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050A0D-2005-BE50-C599-78027190AE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051" r="1148" b="1313"/>
          <a:stretch/>
        </p:blipFill>
        <p:spPr>
          <a:xfrm>
            <a:off x="7440385" y="1027800"/>
            <a:ext cx="2035277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7C4B7E-B9EC-71D4-888B-BC51EF84FC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1575" r="1795" b="1836"/>
          <a:stretch/>
        </p:blipFill>
        <p:spPr>
          <a:xfrm>
            <a:off x="5277464" y="3832432"/>
            <a:ext cx="2057400" cy="274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6CE23E-5402-75B6-81C8-E60B55BAD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85" y="3825232"/>
            <a:ext cx="2009552" cy="2750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89EF4-F624-CF1A-0EDE-5FA58FAD98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154" r="1446" b="1154"/>
          <a:stretch/>
        </p:blipFill>
        <p:spPr>
          <a:xfrm>
            <a:off x="9778326" y="1027800"/>
            <a:ext cx="2062556" cy="274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1C2711-38BF-BB17-7D7F-B0AED0983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962" y="3832432"/>
            <a:ext cx="20269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9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AAFC-1A0E-BB7F-7042-F04A6020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500" y="516890"/>
            <a:ext cx="3816000" cy="684000"/>
          </a:xfrm>
        </p:spPr>
        <p:txBody>
          <a:bodyPr>
            <a:noAutofit/>
          </a:bodyPr>
          <a:lstStyle/>
          <a:p>
            <a:r>
              <a:rPr lang="en-GB" sz="3600" dirty="0"/>
              <a:t>The Five 1896-1915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AE9E-35AC-EC77-8129-DE7C46CB6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8925" r="13547" b="11287"/>
          <a:stretch/>
        </p:blipFill>
        <p:spPr>
          <a:xfrm>
            <a:off x="919680" y="1020875"/>
            <a:ext cx="3708000" cy="54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AA7489-1B30-D54B-E69B-B4F2F8AC467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356616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Swan, 1915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4C86F-4337-5A9A-AD0E-AD593FACE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9448" r="12132" b="13390"/>
          <a:stretch/>
        </p:blipFill>
        <p:spPr>
          <a:xfrm>
            <a:off x="6664500" y="1048475"/>
            <a:ext cx="381600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08D-C5ED-46D7-9D0E-5112350B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379" y="695857"/>
            <a:ext cx="2584627" cy="1369163"/>
          </a:xfrm>
        </p:spPr>
        <p:txBody>
          <a:bodyPr>
            <a:normAutofit/>
          </a:bodyPr>
          <a:lstStyle/>
          <a:p>
            <a:r>
              <a:rPr lang="en-GB" dirty="0"/>
              <a:t>For your </a:t>
            </a:r>
            <a:br>
              <a:rPr lang="en-GB" dirty="0"/>
            </a:br>
            <a:r>
              <a:rPr lang="en-GB" dirty="0"/>
              <a:t>inspiration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2C111-5EC1-729A-CD3C-59D145AD4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24485"/>
          <a:stretch/>
        </p:blipFill>
        <p:spPr>
          <a:xfrm>
            <a:off x="5981379" y="2827021"/>
            <a:ext cx="2952000" cy="3817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7BB18-90C0-8BF1-EA8B-550277BF7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4" r="24234"/>
          <a:stretch/>
        </p:blipFill>
        <p:spPr>
          <a:xfrm>
            <a:off x="3108885" y="2827021"/>
            <a:ext cx="2916000" cy="3817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D64C0-F3B3-1385-2B99-5EE6F1726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3" y="2831720"/>
            <a:ext cx="2877312" cy="3817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E3A71A-8AF4-D427-9E2C-1B8506637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9" y="175260"/>
            <a:ext cx="2584627" cy="2651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6BD6DE-DCD3-7B0A-7D8C-DC5FD54A3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9" y="175260"/>
            <a:ext cx="2647341" cy="2651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D329A-6ED6-FCEE-5422-F2A942070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89" y="179959"/>
            <a:ext cx="2602686" cy="2651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EC1813-1363-1AE7-32A0-002070479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21" y="2720340"/>
            <a:ext cx="3005877" cy="40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D663-2E4A-1788-4696-154AE02A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1722-3C19-4E5C-01FC-7CE37E6B4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r>
              <a:rPr lang="en-GB" dirty="0"/>
              <a:t>Read more about the artist and her work.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https://www.artgallery.nsw.gov.au/whats-on/programs/hilma-af-klint-at-home/</a:t>
            </a:r>
            <a:r>
              <a:rPr lang="en-GB" dirty="0"/>
              <a:t> </a:t>
            </a:r>
          </a:p>
          <a:p>
            <a:r>
              <a:rPr lang="en-GB" dirty="0"/>
              <a:t>See selected works, and find out where to catch a current exhibit.</a:t>
            </a:r>
          </a:p>
          <a:p>
            <a:r>
              <a:rPr lang="en-GB" dirty="0">
                <a:hlinkClick r:id="rId3"/>
              </a:rPr>
              <a:t>https://hilmaafklint.se/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3DBA-F8F2-3013-1637-981010B957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Use your computer to walk around in the 2021 exhibit at Art Gallery NSW.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https://www.artgallery.nsw.gov.au/art/watch-listen-read/virtual-visit/hilma-af-klint/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43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198</Words>
  <Application>Microsoft Office PowerPoint</Application>
  <PresentationFormat>Widescreen</PresentationFormat>
  <Paragraphs>20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Hilma af Klint 1862-1944</vt:lpstr>
      <vt:lpstr>The Secret paintings, an exhibit of 128 paintings.</vt:lpstr>
      <vt:lpstr>The Ten Largest, 1907</vt:lpstr>
      <vt:lpstr>The Ten Largest, 1907  (roughly 10 feet tall paintings)</vt:lpstr>
      <vt:lpstr>The Five 1896-1915</vt:lpstr>
      <vt:lpstr>For your  inspiration</vt:lpstr>
      <vt:lpstr>Explore more!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Largest, 1907  (roughly 10 feet tall paintings)</dc:title>
  <dc:creator>Anna Haglund</dc:creator>
  <cp:lastModifiedBy>Anna Haglund</cp:lastModifiedBy>
  <cp:revision>1</cp:revision>
  <dcterms:created xsi:type="dcterms:W3CDTF">2022-12-01T22:59:07Z</dcterms:created>
  <dcterms:modified xsi:type="dcterms:W3CDTF">2022-12-03T03:39:42Z</dcterms:modified>
</cp:coreProperties>
</file>