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02" r:id="rId1"/>
  </p:sldMasterIdLst>
  <p:notesMasterIdLst>
    <p:notesMasterId r:id="rId21"/>
  </p:notesMasterIdLst>
  <p:handoutMasterIdLst>
    <p:handoutMasterId r:id="rId22"/>
  </p:handoutMasterIdLst>
  <p:sldIdLst>
    <p:sldId id="280" r:id="rId2"/>
    <p:sldId id="407" r:id="rId3"/>
    <p:sldId id="408" r:id="rId4"/>
    <p:sldId id="409" r:id="rId5"/>
    <p:sldId id="410" r:id="rId6"/>
    <p:sldId id="411" r:id="rId7"/>
    <p:sldId id="412" r:id="rId8"/>
    <p:sldId id="434" r:id="rId9"/>
    <p:sldId id="413" r:id="rId10"/>
    <p:sldId id="433" r:id="rId11"/>
    <p:sldId id="435" r:id="rId12"/>
    <p:sldId id="414" r:id="rId13"/>
    <p:sldId id="432" r:id="rId14"/>
    <p:sldId id="415" r:id="rId15"/>
    <p:sldId id="416" r:id="rId16"/>
    <p:sldId id="417" r:id="rId17"/>
    <p:sldId id="418" r:id="rId18"/>
    <p:sldId id="419" r:id="rId19"/>
    <p:sldId id="42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2274" autoAdjust="0"/>
  </p:normalViewPr>
  <p:slideViewPr>
    <p:cSldViewPr snapToObjects="1">
      <p:cViewPr>
        <p:scale>
          <a:sx n="103" d="100"/>
          <a:sy n="103" d="100"/>
        </p:scale>
        <p:origin x="-904" y="-80"/>
      </p:cViewPr>
      <p:guideLst>
        <p:guide orient="horz" pos="259"/>
        <p:guide orient="horz" pos="4159"/>
        <p:guide orient="horz" pos="4173"/>
        <p:guide orient="horz" pos="232"/>
        <p:guide orient="horz" pos="2813"/>
        <p:guide pos="228"/>
        <p:guide pos="4899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19825" y="1854212"/>
            <a:ext cx="5349210" cy="1436419"/>
          </a:xfrm>
        </p:spPr>
        <p:txBody>
          <a:bodyPr/>
          <a:lstStyle/>
          <a:p>
            <a:r>
              <a:rPr lang="en-US" sz="6000" dirty="0" smtClean="0"/>
              <a:t>Explore art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tudiocodex.com/images/artelements/value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" y="1700808"/>
            <a:ext cx="914400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151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5" y="1409700"/>
            <a:ext cx="716205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46742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208_18_04_12_P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0995" b="13148"/>
          <a:stretch/>
        </p:blipFill>
        <p:spPr>
          <a:xfrm>
            <a:off x="2184400" y="332656"/>
            <a:ext cx="5040412" cy="61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10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1_richardso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>
          <a:xfrm>
            <a:off x="2124471" y="378493"/>
            <a:ext cx="4967809" cy="62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5000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32" y="554608"/>
            <a:ext cx="5682704" cy="56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257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32" y="548680"/>
            <a:ext cx="5729312" cy="57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04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0012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1629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20519"/>
            <a:ext cx="6781800" cy="461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10091352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12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ic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56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80927" y="2037868"/>
            <a:ext cx="5648623" cy="120430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Value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713096" y="1924060"/>
            <a:ext cx="6511131" cy="329259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Element of art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7523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7" y="5661248"/>
            <a:ext cx="6996505" cy="648072"/>
          </a:xfrm>
        </p:spPr>
        <p:txBody>
          <a:bodyPr>
            <a:normAutofit/>
          </a:bodyPr>
          <a:lstStyle/>
          <a:p>
            <a:r>
              <a:rPr lang="en-US" b="0" dirty="0" smtClean="0"/>
              <a:t>What is Value?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6587" y="4077072"/>
            <a:ext cx="7521702" cy="24482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14471"/>
            <a:ext cx="9144000" cy="557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6075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8" y="-21065"/>
            <a:ext cx="6996048" cy="1362075"/>
          </a:xfrm>
        </p:spPr>
        <p:txBody>
          <a:bodyPr/>
          <a:lstStyle/>
          <a:p>
            <a:r>
              <a:rPr lang="en-US" b="0" dirty="0" smtClean="0"/>
              <a:t>The value </a:t>
            </a:r>
            <a:r>
              <a:rPr lang="en-US" b="0" dirty="0" err="1" smtClean="0"/>
              <a:t>grayscale</a:t>
            </a:r>
            <a:endParaRPr lang="en-US" b="0" dirty="0"/>
          </a:p>
        </p:txBody>
      </p:sp>
      <p:pic>
        <p:nvPicPr>
          <p:cNvPr id="6" name="Picture 5" descr="http://www.studiocodex.com/images/artelements/value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" y="2152316"/>
            <a:ext cx="7869958" cy="199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011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5702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83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10704"/>
            <a:ext cx="57023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095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004_0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20139"/>
          <a:stretch/>
        </p:blipFill>
        <p:spPr>
          <a:xfrm>
            <a:off x="1572444" y="644765"/>
            <a:ext cx="5857056" cy="56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8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tudiocodex.com/images/practices/value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66" y="620688"/>
            <a:ext cx="6223744" cy="546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8445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31016_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4545" r="15278" b="8292"/>
          <a:stretch/>
        </p:blipFill>
        <p:spPr>
          <a:xfrm>
            <a:off x="1199559" y="850900"/>
            <a:ext cx="7012267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65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11671</TotalTime>
  <Words>16</Words>
  <Application>Microsoft Macintosh PowerPoint</Application>
  <PresentationFormat>On-screen Show (4:3)</PresentationFormat>
  <Paragraphs>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Explore art</vt:lpstr>
      <vt:lpstr>Value</vt:lpstr>
      <vt:lpstr>What is Value?</vt:lpstr>
      <vt:lpstr>The value grayscale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448</cp:revision>
  <cp:lastPrinted>2010-12-10T07:18:53Z</cp:lastPrinted>
  <dcterms:created xsi:type="dcterms:W3CDTF">2010-11-08T02:18:32Z</dcterms:created>
  <dcterms:modified xsi:type="dcterms:W3CDTF">2015-10-20T23:40:59Z</dcterms:modified>
</cp:coreProperties>
</file>