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27" r:id="rId1"/>
  </p:sldMasterIdLst>
  <p:notesMasterIdLst>
    <p:notesMasterId r:id="rId16"/>
  </p:notesMasterIdLst>
  <p:handoutMasterIdLst>
    <p:handoutMasterId r:id="rId17"/>
  </p:handout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7" r:id="rId11"/>
    <p:sldId id="368" r:id="rId12"/>
    <p:sldId id="369" r:id="rId13"/>
    <p:sldId id="373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92274" autoAdjust="0"/>
  </p:normalViewPr>
  <p:slideViewPr>
    <p:cSldViewPr snapToObjects="1">
      <p:cViewPr>
        <p:scale>
          <a:sx n="100" d="100"/>
          <a:sy n="100" d="100"/>
        </p:scale>
        <p:origin x="-1384" y="-80"/>
      </p:cViewPr>
      <p:guideLst>
        <p:guide orient="horz"/>
        <p:guide pos="2397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DF12BF-1211-794B-BF80-034E78DD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408" y="-1121096"/>
            <a:ext cx="6837412" cy="9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530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00125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6697"/>
          <a:stretch/>
        </p:blipFill>
        <p:spPr>
          <a:xfrm>
            <a:off x="241300" y="215900"/>
            <a:ext cx="8718434" cy="63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069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0012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6388" r="1501"/>
          <a:stretch/>
        </p:blipFill>
        <p:spPr>
          <a:xfrm>
            <a:off x="251520" y="266700"/>
            <a:ext cx="8638480" cy="6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793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408" y="-1121096"/>
            <a:ext cx="6837412" cy="9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9590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408" y="-1121096"/>
            <a:ext cx="6837411" cy="9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7801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408" y="-1121096"/>
            <a:ext cx="6837411" cy="9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7801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7801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9" y="16147"/>
            <a:ext cx="9126700" cy="68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072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8313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314</cp:revision>
  <cp:lastPrinted>2010-12-10T07:18:53Z</cp:lastPrinted>
  <dcterms:created xsi:type="dcterms:W3CDTF">2010-11-08T02:18:32Z</dcterms:created>
  <dcterms:modified xsi:type="dcterms:W3CDTF">2015-10-30T01:02:30Z</dcterms:modified>
</cp:coreProperties>
</file>