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27" r:id="rId1"/>
  </p:sldMasterIdLst>
  <p:notesMasterIdLst>
    <p:notesMasterId r:id="rId23"/>
  </p:notesMasterIdLst>
  <p:handoutMasterIdLst>
    <p:handoutMasterId r:id="rId24"/>
  </p:handoutMasterIdLst>
  <p:sldIdLst>
    <p:sldId id="321" r:id="rId2"/>
    <p:sldId id="370" r:id="rId3"/>
    <p:sldId id="371" r:id="rId4"/>
    <p:sldId id="372" r:id="rId5"/>
    <p:sldId id="373" r:id="rId6"/>
    <p:sldId id="374" r:id="rId7"/>
    <p:sldId id="375" r:id="rId8"/>
    <p:sldId id="381" r:id="rId9"/>
    <p:sldId id="376" r:id="rId10"/>
    <p:sldId id="377" r:id="rId11"/>
    <p:sldId id="378" r:id="rId12"/>
    <p:sldId id="379" r:id="rId13"/>
    <p:sldId id="380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20">
          <p15:clr>
            <a:srgbClr val="A4A3A4"/>
          </p15:clr>
        </p15:guide>
        <p15:guide id="2" pos="5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BE45"/>
    <a:srgbClr val="FF3400"/>
    <a:srgbClr val="FFC466"/>
    <a:srgbClr val="FFE549"/>
    <a:srgbClr val="FFB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9" autoAdjust="0"/>
    <p:restoredTop sz="92274" autoAdjust="0"/>
  </p:normalViewPr>
  <p:slideViewPr>
    <p:cSldViewPr snapToObjects="1">
      <p:cViewPr varScale="1">
        <p:scale>
          <a:sx n="93" d="100"/>
          <a:sy n="93" d="100"/>
        </p:scale>
        <p:origin x="-728" y="-112"/>
      </p:cViewPr>
      <p:guideLst>
        <p:guide orient="horz" pos="158"/>
        <p:guide pos="356"/>
      </p:guideLst>
    </p:cSldViewPr>
  </p:slideViewPr>
  <p:outlineViewPr>
    <p:cViewPr>
      <p:scale>
        <a:sx n="33" d="100"/>
        <a:sy n="33" d="100"/>
      </p:scale>
      <p:origin x="0" y="1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36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9836-148E-9640-95D9-707ED8F1BEF4}" type="datetimeFigureOut">
              <a:rPr lang="en-US" smtClean="0"/>
              <a:t>11/2/15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E421C-4A55-B94D-A8CD-6431B953D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3F63-24FD-4447-A4B1-6FBC57D09BA9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20B15-B97F-7242-8F59-CA298CAE6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8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1550" y="9144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book ‘OWL MOON’ by Jane </a:t>
            </a:r>
            <a:r>
              <a:rPr lang="en-US" sz="1800" dirty="0" err="1" smtClean="0"/>
              <a:t>Yolen</a:t>
            </a:r>
            <a:r>
              <a:rPr lang="en-US" sz="1800" dirty="0" smtClean="0"/>
              <a:t>, Shows the work of the illustrator John </a:t>
            </a:r>
            <a:r>
              <a:rPr lang="en-US" sz="1800" dirty="0" err="1" smtClean="0"/>
              <a:t>Schoenherr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 smtClean="0"/>
              <a:t>Incorporated lines throughout his designs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9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use of value to produce texture in owl illustrations.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6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Owls made</a:t>
            </a:r>
            <a:r>
              <a:rPr lang="en-US" baseline="0" dirty="0" smtClean="0"/>
              <a:t> from textured materials.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4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owl features</a:t>
            </a:r>
            <a:r>
              <a:rPr lang="en-US" baseline="0" dirty="0" smtClean="0"/>
              <a:t> – big eyes, sharp beak and claws. Large wings and soft feathers.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12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Example.!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3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Isosceles Triangle 8"/>
          <p:cNvSpPr/>
          <p:nvPr userDrawn="1"/>
        </p:nvSpPr>
        <p:spPr>
          <a:xfrm rot="16200000">
            <a:off x="7547280" y="301320"/>
            <a:ext cx="1909589" cy="1306948"/>
          </a:xfrm>
          <a:prstGeom prst="triangle">
            <a:avLst>
              <a:gd name="adj" fmla="val 48331"/>
            </a:avLst>
          </a:prstGeom>
          <a:gradFill flip="none" rotWithShape="1">
            <a:gsLst>
              <a:gs pos="0">
                <a:srgbClr val="FF3400"/>
              </a:gs>
              <a:gs pos="49000">
                <a:srgbClr val="FF6600"/>
              </a:gs>
              <a:gs pos="100000">
                <a:srgbClr val="FFBE45"/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DF12BF-1211-794B-BF80-034E78DDF1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F081E0E-FE77-004F-8B9C-534B6EE9DC65}" type="datetimeFigureOut">
              <a:rPr lang="en-US" smtClean="0"/>
              <a:pPr/>
              <a:t>11/2/15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8" r:id="rId1"/>
    <p:sldLayoutId id="2147485529" r:id="rId2"/>
    <p:sldLayoutId id="2147485530" r:id="rId3"/>
    <p:sldLayoutId id="2147485531" r:id="rId4"/>
    <p:sldLayoutId id="2147485532" r:id="rId5"/>
    <p:sldLayoutId id="2147485533" r:id="rId6"/>
    <p:sldLayoutId id="2147485534" r:id="rId7"/>
    <p:sldLayoutId id="2147485535" r:id="rId8"/>
    <p:sldLayoutId id="2147485536" r:id="rId9"/>
    <p:sldLayoutId id="2147485537" r:id="rId10"/>
    <p:sldLayoutId id="2147485538" r:id="rId11"/>
  </p:sldLayoutIdLst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0" Type="http://schemas.openxmlformats.org/officeDocument/2006/relationships/image" Target="../media/image27.jpg"/><Relationship Id="rId11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jpg"/><Relationship Id="rId8" Type="http://schemas.openxmlformats.org/officeDocument/2006/relationships/image" Target="../media/image34.jpg"/><Relationship Id="rId9" Type="http://schemas.openxmlformats.org/officeDocument/2006/relationships/image" Target="../media/image35.jpg"/><Relationship Id="rId10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P_20141008_13_01_52_Pr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r="10467"/>
          <a:stretch/>
        </p:blipFill>
        <p:spPr>
          <a:xfrm rot="5400000">
            <a:off x="1183649" y="850900"/>
            <a:ext cx="700326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7210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5_10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5256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5_20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9985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5_32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5196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5_43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89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5_51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7833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6_04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112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P_20141008_13_06_31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538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6_42_Pr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/>
          <a:stretch/>
        </p:blipFill>
        <p:spPr>
          <a:xfrm rot="16200000">
            <a:off x="1190030" y="1194346"/>
            <a:ext cx="6957392" cy="451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403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wl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260648"/>
            <a:ext cx="1909524" cy="1909524"/>
          </a:xfrm>
          <a:prstGeom prst="rect">
            <a:avLst/>
          </a:prstGeom>
        </p:spPr>
      </p:pic>
      <p:pic>
        <p:nvPicPr>
          <p:cNvPr id="7" name="Picture 6" descr="ow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2" y="2492896"/>
            <a:ext cx="2785492" cy="1970736"/>
          </a:xfrm>
          <a:prstGeom prst="rect">
            <a:avLst/>
          </a:prstGeom>
        </p:spPr>
      </p:pic>
      <p:pic>
        <p:nvPicPr>
          <p:cNvPr id="8" name="Picture 7" descr="Owl_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89073"/>
            <a:ext cx="2664296" cy="1998222"/>
          </a:xfrm>
          <a:prstGeom prst="rect">
            <a:avLst/>
          </a:prstGeom>
        </p:spPr>
      </p:pic>
      <p:pic>
        <p:nvPicPr>
          <p:cNvPr id="11" name="Picture 10" descr="Owl_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92" y="4702471"/>
            <a:ext cx="1702594" cy="1702594"/>
          </a:xfrm>
          <a:prstGeom prst="rect">
            <a:avLst/>
          </a:prstGeom>
        </p:spPr>
      </p:pic>
      <p:pic>
        <p:nvPicPr>
          <p:cNvPr id="13" name="Picture 12" descr="owl_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76" y="4723473"/>
            <a:ext cx="2276195" cy="1702594"/>
          </a:xfrm>
          <a:prstGeom prst="rect">
            <a:avLst/>
          </a:prstGeom>
        </p:spPr>
      </p:pic>
      <p:pic>
        <p:nvPicPr>
          <p:cNvPr id="15" name="Picture 14" descr="owl_1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2492896"/>
            <a:ext cx="1970736" cy="1970736"/>
          </a:xfrm>
          <a:prstGeom prst="rect">
            <a:avLst/>
          </a:prstGeom>
        </p:spPr>
      </p:pic>
      <p:pic>
        <p:nvPicPr>
          <p:cNvPr id="16" name="Picture 15" descr="Owl_2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249699"/>
            <a:ext cx="2382541" cy="1920473"/>
          </a:xfrm>
          <a:prstGeom prst="rect">
            <a:avLst/>
          </a:prstGeom>
        </p:spPr>
      </p:pic>
      <p:pic>
        <p:nvPicPr>
          <p:cNvPr id="17" name="Picture 16" descr="Owl_2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18" y="249699"/>
            <a:ext cx="1273682" cy="1920473"/>
          </a:xfrm>
          <a:prstGeom prst="rect">
            <a:avLst/>
          </a:prstGeom>
        </p:spPr>
      </p:pic>
      <p:pic>
        <p:nvPicPr>
          <p:cNvPr id="5" name="Picture 4" descr="owl_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0648"/>
            <a:ext cx="1987793" cy="19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5468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wl_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0825"/>
            <a:ext cx="2341499" cy="1964823"/>
          </a:xfrm>
          <a:prstGeom prst="rect">
            <a:avLst/>
          </a:prstGeom>
        </p:spPr>
      </p:pic>
      <p:pic>
        <p:nvPicPr>
          <p:cNvPr id="5" name="Picture 4" descr="Owl_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52" y="250825"/>
            <a:ext cx="1967500" cy="1967500"/>
          </a:xfrm>
          <a:prstGeom prst="rect">
            <a:avLst/>
          </a:prstGeom>
        </p:spPr>
      </p:pic>
      <p:pic>
        <p:nvPicPr>
          <p:cNvPr id="6" name="Picture 5" descr="Owl_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16" y="283455"/>
            <a:ext cx="1449145" cy="1932194"/>
          </a:xfrm>
          <a:prstGeom prst="rect">
            <a:avLst/>
          </a:prstGeom>
        </p:spPr>
      </p:pic>
      <p:pic>
        <p:nvPicPr>
          <p:cNvPr id="7" name="Picture 6" descr="Owl_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2348880"/>
            <a:ext cx="1521304" cy="2028405"/>
          </a:xfrm>
          <a:prstGeom prst="rect">
            <a:avLst/>
          </a:prstGeom>
        </p:spPr>
      </p:pic>
      <p:pic>
        <p:nvPicPr>
          <p:cNvPr id="8" name="Picture 7" descr="Owl_1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14364"/>
            <a:ext cx="1322641" cy="1762922"/>
          </a:xfrm>
          <a:prstGeom prst="rect">
            <a:avLst/>
          </a:prstGeom>
        </p:spPr>
      </p:pic>
      <p:pic>
        <p:nvPicPr>
          <p:cNvPr id="9" name="Picture 8" descr="Owl_1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14364"/>
            <a:ext cx="2350561" cy="1762921"/>
          </a:xfrm>
          <a:prstGeom prst="rect">
            <a:avLst/>
          </a:prstGeom>
        </p:spPr>
      </p:pic>
      <p:pic>
        <p:nvPicPr>
          <p:cNvPr id="13" name="Picture 12" descr="Owl_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00682"/>
            <a:ext cx="2857500" cy="1905000"/>
          </a:xfrm>
          <a:prstGeom prst="rect">
            <a:avLst/>
          </a:prstGeom>
        </p:spPr>
      </p:pic>
      <p:pic>
        <p:nvPicPr>
          <p:cNvPr id="14" name="Picture 13" descr="Owl_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98" y="2614364"/>
            <a:ext cx="1762922" cy="1762922"/>
          </a:xfrm>
          <a:prstGeom prst="rect">
            <a:avLst/>
          </a:prstGeom>
        </p:spPr>
      </p:pic>
      <p:pic>
        <p:nvPicPr>
          <p:cNvPr id="15" name="Picture 14" descr="Owl_1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4659091"/>
            <a:ext cx="1476164" cy="1946591"/>
          </a:xfrm>
          <a:prstGeom prst="rect">
            <a:avLst/>
          </a:prstGeom>
        </p:spPr>
      </p:pic>
      <p:pic>
        <p:nvPicPr>
          <p:cNvPr id="16" name="Picture 15" descr="Owl_8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21" y="4700682"/>
            <a:ext cx="1416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478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2_42_Pr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12355"/>
          <a:stretch/>
        </p:blipFill>
        <p:spPr>
          <a:xfrm rot="5400000">
            <a:off x="1294618" y="850900"/>
            <a:ext cx="6719676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398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w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0"/>
            <a:ext cx="589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2432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7_20_38_21_Pr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"/>
          <a:stretch/>
        </p:blipFill>
        <p:spPr>
          <a:xfrm rot="5400000">
            <a:off x="1308124" y="1361877"/>
            <a:ext cx="6869855" cy="41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856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3_22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0874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3_36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781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3_46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836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3_54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0861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4_02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888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41008_13_04_11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" y="836712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1299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_20141008_13_04_59_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9843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8813</TotalTime>
  <Words>68</Words>
  <Application>Microsoft Macintosh PowerPoint</Application>
  <PresentationFormat>On-screen Show (4:3)</PresentationFormat>
  <Paragraphs>12</Paragraphs>
  <Slides>21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Art</dc:title>
  <dc:creator>Joanne Richardson</dc:creator>
  <cp:lastModifiedBy>Joanne</cp:lastModifiedBy>
  <cp:revision>391</cp:revision>
  <cp:lastPrinted>2010-12-10T07:18:53Z</cp:lastPrinted>
  <dcterms:created xsi:type="dcterms:W3CDTF">2010-11-08T02:18:32Z</dcterms:created>
  <dcterms:modified xsi:type="dcterms:W3CDTF">2015-11-03T02:35:49Z</dcterms:modified>
</cp:coreProperties>
</file>