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602" r:id="rId1"/>
  </p:sldMasterIdLst>
  <p:notesMasterIdLst>
    <p:notesMasterId r:id="rId10"/>
  </p:notesMasterIdLst>
  <p:handoutMasterIdLst>
    <p:handoutMasterId r:id="rId11"/>
  </p:handoutMasterIdLst>
  <p:sldIdLst>
    <p:sldId id="402" r:id="rId2"/>
    <p:sldId id="395" r:id="rId3"/>
    <p:sldId id="398" r:id="rId4"/>
    <p:sldId id="399" r:id="rId5"/>
    <p:sldId id="397" r:id="rId6"/>
    <p:sldId id="400" r:id="rId7"/>
    <p:sldId id="396" r:id="rId8"/>
    <p:sldId id="401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clrMru>
    <a:srgbClr val="FFBE45"/>
    <a:srgbClr val="FF3400"/>
    <a:srgbClr val="FFC466"/>
    <a:srgbClr val="FFE549"/>
    <a:srgbClr val="FFB2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93" autoAdjust="0"/>
    <p:restoredTop sz="92274" autoAdjust="0"/>
  </p:normalViewPr>
  <p:slideViewPr>
    <p:cSldViewPr snapToObjects="1">
      <p:cViewPr>
        <p:scale>
          <a:sx n="99" d="100"/>
          <a:sy n="99" d="100"/>
        </p:scale>
        <p:origin x="-1416" y="-80"/>
      </p:cViewPr>
      <p:guideLst>
        <p:guide orient="horz" pos="544"/>
        <p:guide orient="horz" pos="4218"/>
        <p:guide pos="1249"/>
        <p:guide pos="1996"/>
        <p:guide pos="363"/>
      </p:guideLst>
    </p:cSldViewPr>
  </p:slideViewPr>
  <p:outlineViewPr>
    <p:cViewPr>
      <p:scale>
        <a:sx n="33" d="100"/>
        <a:sy n="33" d="100"/>
      </p:scale>
      <p:origin x="0" y="120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9" d="100"/>
          <a:sy n="89" d="100"/>
        </p:scale>
        <p:origin x="-367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handoutMaster" Target="handoutMasters/handout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C9836-148E-9640-95D9-707ED8F1BEF4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E421C-4A55-B94D-A8CD-6431B953D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764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33F63-24FD-4447-A4B1-6FBC57D09BA9}" type="datetimeFigureOut">
              <a:rPr lang="en-US" smtClean="0"/>
              <a:pPr/>
              <a:t>10/27/15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820B15-B97F-7242-8F59-CA298CAE66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580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10/27/15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1E0E-FE77-004F-8B9C-534B6EE9DC65}" type="datetimeFigureOut">
              <a:rPr lang="en-US" smtClean="0"/>
              <a:pPr/>
              <a:t>10/27/15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36EC5-7EA7-2541-B533-B274B5D014A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1E0E-FE77-004F-8B9C-534B6EE9DC65}" type="datetimeFigureOut">
              <a:rPr lang="en-US" smtClean="0"/>
              <a:pPr/>
              <a:t>10/27/15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36EC5-7EA7-2541-B533-B274B5D014A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1E0E-FE77-004F-8B9C-534B6EE9DC65}" type="datetimeFigureOut">
              <a:rPr lang="en-US" smtClean="0"/>
              <a:pPr/>
              <a:t>10/27/15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36EC5-7EA7-2541-B533-B274B5D014A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16CD-67A3-4CF0-A210-F6AF31AC147F}" type="datetimeFigureOut">
              <a:rPr lang="en-US" smtClean="0"/>
              <a:pPr/>
              <a:t>10/27/15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9" name="Isosceles Triangle 8"/>
          <p:cNvSpPr/>
          <p:nvPr userDrawn="1"/>
        </p:nvSpPr>
        <p:spPr>
          <a:xfrm rot="16200000">
            <a:off x="7547280" y="301320"/>
            <a:ext cx="1909589" cy="1306948"/>
          </a:xfrm>
          <a:prstGeom prst="triangle">
            <a:avLst>
              <a:gd name="adj" fmla="val 48331"/>
            </a:avLst>
          </a:prstGeom>
          <a:gradFill flip="none" rotWithShape="1">
            <a:gsLst>
              <a:gs pos="0">
                <a:srgbClr val="FF3400"/>
              </a:gs>
              <a:gs pos="49000">
                <a:srgbClr val="FF6600"/>
              </a:gs>
              <a:gs pos="100000">
                <a:srgbClr val="FFBE45"/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1E0E-FE77-004F-8B9C-534B6EE9DC65}" type="datetimeFigureOut">
              <a:rPr lang="en-US" smtClean="0"/>
              <a:pPr/>
              <a:t>10/27/15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36EC5-7EA7-2541-B533-B274B5D014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1E0E-FE77-004F-8B9C-534B6EE9DC65}" type="datetimeFigureOut">
              <a:rPr lang="en-US" smtClean="0"/>
              <a:pPr/>
              <a:t>10/27/15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36EC5-7EA7-2541-B533-B274B5D014A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1E0E-FE77-004F-8B9C-534B6EE9DC65}" type="datetimeFigureOut">
              <a:rPr lang="en-US" smtClean="0"/>
              <a:pPr/>
              <a:t>10/27/15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36EC5-7EA7-2541-B533-B274B5D014A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1E0E-FE77-004F-8B9C-534B6EE9DC65}" type="datetimeFigureOut">
              <a:rPr lang="en-US" smtClean="0"/>
              <a:pPr/>
              <a:t>10/27/15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36EC5-7EA7-2541-B533-B274B5D014A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1E0E-FE77-004F-8B9C-534B6EE9DC65}" type="datetimeFigureOut">
              <a:rPr lang="en-US" smtClean="0"/>
              <a:pPr/>
              <a:t>10/27/15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1E0E-FE77-004F-8B9C-534B6EE9DC65}" type="datetimeFigureOut">
              <a:rPr lang="en-US" smtClean="0"/>
              <a:pPr/>
              <a:t>10/27/15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36EC5-7EA7-2541-B533-B274B5D014A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F081E0E-FE77-004F-8B9C-534B6EE9DC65}" type="datetimeFigureOut">
              <a:rPr lang="en-US" smtClean="0"/>
              <a:pPr/>
              <a:t>10/27/15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6B236EC5-7EA7-2541-B533-B274B5D014A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03" r:id="rId1"/>
    <p:sldLayoutId id="2147485604" r:id="rId2"/>
    <p:sldLayoutId id="2147485605" r:id="rId3"/>
    <p:sldLayoutId id="2147485606" r:id="rId4"/>
    <p:sldLayoutId id="2147485607" r:id="rId5"/>
    <p:sldLayoutId id="2147485608" r:id="rId6"/>
    <p:sldLayoutId id="2147485609" r:id="rId7"/>
    <p:sldLayoutId id="2147485610" r:id="rId8"/>
    <p:sldLayoutId id="2147485611" r:id="rId9"/>
    <p:sldLayoutId id="2147485612" r:id="rId10"/>
    <p:sldLayoutId id="2147485613" r:id="rId11"/>
  </p:sldLayoutIdLst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332656"/>
            <a:ext cx="4472050" cy="44720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5229200"/>
            <a:ext cx="2875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j-lt"/>
              </a:rPr>
              <a:t>Faces - </a:t>
            </a:r>
            <a:r>
              <a:rPr lang="en-US" sz="2800" i="1" dirty="0"/>
              <a:t>Using line 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70553745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63600"/>
            <a:ext cx="2515916" cy="3591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880753"/>
            <a:ext cx="2858908" cy="3581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873358"/>
            <a:ext cx="2211683" cy="358124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67544" y="5229200"/>
            <a:ext cx="4234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Artist:  </a:t>
            </a:r>
            <a:r>
              <a:rPr lang="en-US" sz="2800" dirty="0" err="1" smtClean="0">
                <a:latin typeface="+mj-lt"/>
              </a:rPr>
              <a:t>Amedeo</a:t>
            </a:r>
            <a:r>
              <a:rPr lang="en-US" sz="2800" dirty="0" smtClean="0">
                <a:latin typeface="+mj-lt"/>
              </a:rPr>
              <a:t> Modigliani</a:t>
            </a:r>
            <a:endParaRPr lang="en-US" sz="2800" dirty="0">
              <a:latin typeface="+mj-lt"/>
            </a:endParaRPr>
          </a:p>
        </p:txBody>
      </p:sp>
      <p:pic>
        <p:nvPicPr>
          <p:cNvPr id="6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314" y="5278352"/>
            <a:ext cx="1108812" cy="14630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8357295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5229200"/>
            <a:ext cx="3412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Artist:  </a:t>
            </a:r>
            <a:r>
              <a:rPr lang="en-US" sz="2800" dirty="0" smtClean="0">
                <a:latin typeface="+mj-lt"/>
              </a:rPr>
              <a:t>Pablo Picasso</a:t>
            </a:r>
            <a:endParaRPr lang="en-US" sz="2800" dirty="0">
              <a:latin typeface="+mj-lt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227091"/>
            <a:ext cx="1186898" cy="1468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37" y="404664"/>
            <a:ext cx="2744027" cy="3486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4664"/>
            <a:ext cx="3424418" cy="41378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5293309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5229200"/>
            <a:ext cx="38717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Artist:  </a:t>
            </a:r>
            <a:r>
              <a:rPr lang="en-US" sz="2800" dirty="0" smtClean="0">
                <a:latin typeface="+mj-lt"/>
              </a:rPr>
              <a:t>Toulouse Lautrec</a:t>
            </a:r>
            <a:endParaRPr lang="en-US" sz="2800" b="1" dirty="0">
              <a:latin typeface="+mj-lt"/>
            </a:endParaRPr>
          </a:p>
          <a:p>
            <a:endParaRPr lang="en-US" sz="2800" dirty="0">
              <a:latin typeface="+mj-lt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332656"/>
            <a:ext cx="2634804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185407"/>
            <a:ext cx="908786" cy="1496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32656"/>
            <a:ext cx="5029290" cy="41445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8655349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548680"/>
            <a:ext cx="3803015" cy="3054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48047"/>
            <a:ext cx="3368870" cy="3368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128" y="5229200"/>
            <a:ext cx="1487352" cy="148735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67544" y="5229200"/>
            <a:ext cx="37714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Artist:  </a:t>
            </a:r>
            <a:r>
              <a:rPr lang="en-US" sz="2800" dirty="0" smtClean="0">
                <a:latin typeface="+mj-lt"/>
              </a:rPr>
              <a:t>Roy Li</a:t>
            </a:r>
            <a:r>
              <a:rPr lang="en-US" sz="2800" b="1" dirty="0" smtClean="0">
                <a:latin typeface="+mj-lt"/>
              </a:rPr>
              <a:t>chtenstein</a:t>
            </a:r>
            <a:endParaRPr lang="en-US" sz="2800" b="1" dirty="0">
              <a:latin typeface="+mj-lt"/>
            </a:endParaRPr>
          </a:p>
          <a:p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1769905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5910"/>
            <a:ext cx="5486400" cy="3879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846" y="476672"/>
            <a:ext cx="2506554" cy="363550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67544" y="5229200"/>
            <a:ext cx="31120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Further examples…</a:t>
            </a:r>
            <a:endParaRPr lang="en-US" sz="2800" b="1" dirty="0">
              <a:latin typeface="+mj-lt"/>
            </a:endParaRPr>
          </a:p>
          <a:p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03799376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c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2" y="429309"/>
            <a:ext cx="4445000" cy="596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496" y="429309"/>
            <a:ext cx="4445000" cy="5968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5444083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316" y="429309"/>
            <a:ext cx="4445000" cy="5968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fac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29309"/>
            <a:ext cx="4445000" cy="596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3224813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9371</TotalTime>
  <Words>23</Words>
  <Application>Microsoft Macintosh PowerPoint</Application>
  <PresentationFormat>On-screen Show (4:3)</PresentationFormat>
  <Paragraphs>6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Angles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Elements of Art</dc:title>
  <dc:creator>Joanne Richardson</dc:creator>
  <cp:lastModifiedBy>Joanne</cp:lastModifiedBy>
  <cp:revision>425</cp:revision>
  <cp:lastPrinted>2010-12-10T07:18:53Z</cp:lastPrinted>
  <dcterms:created xsi:type="dcterms:W3CDTF">2010-11-08T02:18:32Z</dcterms:created>
  <dcterms:modified xsi:type="dcterms:W3CDTF">2015-10-28T02:21:41Z</dcterms:modified>
</cp:coreProperties>
</file>