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27" r:id="rId1"/>
  </p:sldMasterIdLst>
  <p:notesMasterIdLst>
    <p:notesMasterId r:id="rId7"/>
  </p:notesMasterIdLst>
  <p:handoutMasterIdLst>
    <p:handoutMasterId r:id="rId8"/>
  </p:handoutMasterIdLst>
  <p:sldIdLst>
    <p:sldId id="372" r:id="rId2"/>
    <p:sldId id="386" r:id="rId3"/>
    <p:sldId id="387" r:id="rId4"/>
    <p:sldId id="388" r:id="rId5"/>
    <p:sldId id="3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937D3"/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92274" autoAdjust="0"/>
  </p:normalViewPr>
  <p:slideViewPr>
    <p:cSldViewPr snapToObjects="1">
      <p:cViewPr>
        <p:scale>
          <a:sx n="100" d="100"/>
          <a:sy n="100" d="100"/>
        </p:scale>
        <p:origin x="-1384" y="-80"/>
      </p:cViewPr>
      <p:guideLst>
        <p:guide orient="horz" pos="627"/>
        <p:guide orient="horz" pos="1409"/>
        <p:guide pos="3622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DF12BF-1211-794B-BF80-034E78DD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8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.artsonia.com/art/large/186741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486400" cy="359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0 min Value Landscapes:  Art With Mr Ha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02" y="4077072"/>
            <a:ext cx="4109494" cy="27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73290" y="1772816"/>
            <a:ext cx="2623246" cy="16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79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373216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/>
                <a:cs typeface="Arial Black"/>
              </a:rPr>
              <a:t>• Write your name on one side and turn it over</a:t>
            </a:r>
          </a:p>
          <a:p>
            <a:endParaRPr lang="en-US" sz="1400" b="1" dirty="0" smtClean="0">
              <a:latin typeface="Arial Black"/>
              <a:cs typeface="Arial Black"/>
            </a:endParaRPr>
          </a:p>
          <a:p>
            <a:r>
              <a:rPr lang="en-US" sz="1400" b="1" dirty="0" smtClean="0">
                <a:latin typeface="Arial Black"/>
                <a:cs typeface="Arial Black"/>
              </a:rPr>
              <a:t>• Find the middle of your paper with your finger</a:t>
            </a:r>
          </a:p>
          <a:p>
            <a:endParaRPr lang="en-US" sz="1400" b="1" dirty="0">
              <a:latin typeface="Arial Black"/>
              <a:cs typeface="Arial Black"/>
            </a:endParaRPr>
          </a:p>
          <a:p>
            <a:r>
              <a:rPr lang="en-US" sz="1400" b="1" dirty="0" smtClean="0">
                <a:latin typeface="Arial Black"/>
                <a:cs typeface="Arial Black"/>
              </a:rPr>
              <a:t>• Draw a wavy line a little bit below your finger</a:t>
            </a:r>
            <a:endParaRPr lang="en-US" sz="1400" b="1" dirty="0">
              <a:latin typeface="Arial Black"/>
              <a:cs typeface="Arial Black"/>
            </a:endParaRPr>
          </a:p>
        </p:txBody>
      </p:sp>
      <p:pic>
        <p:nvPicPr>
          <p:cNvPr id="3" name="Picture 2" descr="WP_20140327_11_14_02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0176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40327_11_14_39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373216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/>
                <a:cs typeface="Arial Black"/>
              </a:rPr>
              <a:t>• Draw a second wavy line above the first one.</a:t>
            </a:r>
            <a:endParaRPr lang="en-US" sz="14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892086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40327_11_15_14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373216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/>
                <a:cs typeface="Arial Black"/>
              </a:rPr>
              <a:t>• and a 3</a:t>
            </a:r>
            <a:r>
              <a:rPr lang="en-US" sz="1400" b="1" baseline="30000" dirty="0" smtClean="0">
                <a:latin typeface="Arial Black"/>
                <a:cs typeface="Arial Black"/>
              </a:rPr>
              <a:t>rd</a:t>
            </a:r>
            <a:r>
              <a:rPr lang="en-US" sz="1400" b="1" dirty="0" smtClean="0">
                <a:latin typeface="Arial Black"/>
                <a:cs typeface="Arial Black"/>
              </a:rPr>
              <a:t> line and a 4</a:t>
            </a:r>
            <a:r>
              <a:rPr lang="en-US" sz="1400" b="1" baseline="30000" dirty="0" smtClean="0">
                <a:latin typeface="Arial Black"/>
                <a:cs typeface="Arial Black"/>
              </a:rPr>
              <a:t>th</a:t>
            </a:r>
            <a:r>
              <a:rPr lang="en-US" sz="1400" b="1" dirty="0" smtClean="0">
                <a:latin typeface="Arial Black"/>
                <a:cs typeface="Arial Black"/>
              </a:rPr>
              <a:t> line</a:t>
            </a:r>
            <a:endParaRPr lang="en-US" sz="14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3797539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40327_11_16_58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593" y="5733256"/>
            <a:ext cx="894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/>
                <a:cs typeface="Arial Black"/>
              </a:rPr>
              <a:t>• You should have 4 lines making 5 spaces</a:t>
            </a:r>
          </a:p>
          <a:p>
            <a:endParaRPr lang="en-US" sz="1400" b="1" dirty="0" smtClean="0">
              <a:latin typeface="Arial Black"/>
              <a:cs typeface="Arial Black"/>
            </a:endParaRPr>
          </a:p>
          <a:p>
            <a:r>
              <a:rPr lang="en-US" sz="1400" b="1" dirty="0" smtClean="0">
                <a:latin typeface="Arial Black"/>
                <a:cs typeface="Arial Black"/>
              </a:rPr>
              <a:t>• Number your spaces from 1 at the top to 5 at the bottom, very lightly in pencil</a:t>
            </a:r>
            <a:endParaRPr lang="en-US" sz="14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1868556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9882</TotalTime>
  <Words>80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341</cp:revision>
  <cp:lastPrinted>2010-12-10T07:18:53Z</cp:lastPrinted>
  <dcterms:created xsi:type="dcterms:W3CDTF">2010-11-08T02:18:32Z</dcterms:created>
  <dcterms:modified xsi:type="dcterms:W3CDTF">2015-10-30T05:55:31Z</dcterms:modified>
</cp:coreProperties>
</file>