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602" r:id="rId1"/>
  </p:sldMasterIdLst>
  <p:notesMasterIdLst>
    <p:notesMasterId r:id="rId14"/>
  </p:notesMasterIdLst>
  <p:handoutMasterIdLst>
    <p:handoutMasterId r:id="rId15"/>
  </p:handoutMasterIdLst>
  <p:sldIdLst>
    <p:sldId id="280" r:id="rId2"/>
    <p:sldId id="256" r:id="rId3"/>
    <p:sldId id="357" r:id="rId4"/>
    <p:sldId id="379" r:id="rId5"/>
    <p:sldId id="335" r:id="rId6"/>
    <p:sldId id="378" r:id="rId7"/>
    <p:sldId id="349" r:id="rId8"/>
    <p:sldId id="359" r:id="rId9"/>
    <p:sldId id="380" r:id="rId10"/>
    <p:sldId id="381" r:id="rId11"/>
    <p:sldId id="384" r:id="rId12"/>
    <p:sldId id="38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BE45"/>
    <a:srgbClr val="FF3400"/>
    <a:srgbClr val="FFC466"/>
    <a:srgbClr val="FFE549"/>
    <a:srgbClr val="FFB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3" autoAdjust="0"/>
    <p:restoredTop sz="92274" autoAdjust="0"/>
  </p:normalViewPr>
  <p:slideViewPr>
    <p:cSldViewPr snapToObjects="1">
      <p:cViewPr>
        <p:scale>
          <a:sx n="99" d="100"/>
          <a:sy n="99" d="100"/>
        </p:scale>
        <p:origin x="-1152" y="-80"/>
      </p:cViewPr>
      <p:guideLst>
        <p:guide orient="horz" pos="635"/>
        <p:guide orient="horz" pos="4218"/>
        <p:guide pos="454"/>
        <p:guide/>
      </p:guideLst>
    </p:cSldViewPr>
  </p:slideViewPr>
  <p:outlineViewPr>
    <p:cViewPr>
      <p:scale>
        <a:sx n="33" d="100"/>
        <a:sy n="33" d="100"/>
      </p:scale>
      <p:origin x="0" y="1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9836-148E-9640-95D9-707ED8F1BEF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421C-4A55-B94D-A8CD-6431B953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3F63-24FD-4447-A4B1-6FBC57D09BA9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20B15-B97F-7242-8F59-CA298CAE66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8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6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/>
            <a:r>
              <a:rPr lang="en-US" sz="2400" b="1" dirty="0" smtClean="0"/>
              <a:t>Simple overlapping</a:t>
            </a:r>
          </a:p>
          <a:p>
            <a:pPr marL="0"/>
            <a:r>
              <a:rPr lang="en-US" sz="1800" dirty="0" smtClean="0"/>
              <a:t>Overlapping objects is a helpful tool for creating an illusion of 3D. Depending on how it is applied it can give a sense of deep or shallow space within a composition.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2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Changing Size and Placement </a:t>
            </a:r>
          </a:p>
          <a:p>
            <a:r>
              <a:rPr lang="en-US" sz="1200" dirty="0" smtClean="0"/>
              <a:t>We see how a distant image is smaller than a foreground image and by putting an image on a different level gives it the feel of being in the distance.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1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7547280" y="301320"/>
            <a:ext cx="1909589" cy="1306948"/>
          </a:xfrm>
          <a:prstGeom prst="triangle">
            <a:avLst>
              <a:gd name="adj" fmla="val 48331"/>
            </a:avLst>
          </a:prstGeom>
          <a:gradFill flip="none" rotWithShape="1">
            <a:gsLst>
              <a:gs pos="0">
                <a:srgbClr val="FF3400"/>
              </a:gs>
              <a:gs pos="49000">
                <a:srgbClr val="FF6600"/>
              </a:gs>
              <a:gs pos="100000">
                <a:srgbClr val="FFBE45"/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3" r:id="rId1"/>
    <p:sldLayoutId id="2147485604" r:id="rId2"/>
    <p:sldLayoutId id="2147485605" r:id="rId3"/>
    <p:sldLayoutId id="2147485606" r:id="rId4"/>
    <p:sldLayoutId id="2147485607" r:id="rId5"/>
    <p:sldLayoutId id="2147485608" r:id="rId6"/>
    <p:sldLayoutId id="2147485609" r:id="rId7"/>
    <p:sldLayoutId id="2147485610" r:id="rId8"/>
    <p:sldLayoutId id="2147485611" r:id="rId9"/>
    <p:sldLayoutId id="2147485612" r:id="rId10"/>
    <p:sldLayoutId id="2147485613" r:id="rId11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30749" y="1926220"/>
            <a:ext cx="5349210" cy="1436419"/>
          </a:xfrm>
        </p:spPr>
        <p:txBody>
          <a:bodyPr/>
          <a:lstStyle/>
          <a:p>
            <a:r>
              <a:rPr lang="en-US" sz="6000" dirty="0" smtClean="0"/>
              <a:t>Explore art</a:t>
            </a:r>
            <a:endParaRPr lang="en-US" sz="6000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88"/>
          <a:stretch/>
        </p:blipFill>
        <p:spPr bwMode="auto">
          <a:xfrm>
            <a:off x="1907704" y="501695"/>
            <a:ext cx="4986000" cy="438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143751" y="5445224"/>
            <a:ext cx="6884633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How many legs does this elephant have?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713430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ircl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5656" y="908720"/>
            <a:ext cx="6248400" cy="4548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441583" y="5877272"/>
            <a:ext cx="655320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Which image has the largest center?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561838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li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81000"/>
            <a:ext cx="3460750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139952" y="4149080"/>
            <a:ext cx="3024336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 smtClean="0"/>
              <a:t>Is this a mans face or a word?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54443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180866" y="2321041"/>
            <a:ext cx="5648623" cy="859934"/>
          </a:xfrm>
        </p:spPr>
        <p:txBody>
          <a:bodyPr>
            <a:noAutofit/>
          </a:bodyPr>
          <a:lstStyle/>
          <a:p>
            <a:r>
              <a:rPr lang="en-US" sz="6600" dirty="0" smtClean="0"/>
              <a:t>SPACE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88835" y="2340797"/>
            <a:ext cx="4539147" cy="5693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Element of art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57" y="267494"/>
            <a:ext cx="4223767" cy="1399032"/>
          </a:xfrm>
        </p:spPr>
        <p:txBody>
          <a:bodyPr/>
          <a:lstStyle/>
          <a:p>
            <a:r>
              <a:rPr lang="en-US" dirty="0" smtClean="0"/>
              <a:t>What is SPACE in art?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0" y="836712"/>
            <a:ext cx="4483100" cy="53975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568700" y="1412776"/>
            <a:ext cx="3571252" cy="2664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i="1" dirty="0" smtClean="0"/>
              <a:t>Space in art refers to the emptiness or area between, around, above, below, or within objects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011163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83" y="365760"/>
            <a:ext cx="7755917" cy="548640"/>
          </a:xfrm>
        </p:spPr>
        <p:txBody>
          <a:bodyPr/>
          <a:lstStyle/>
          <a:p>
            <a:r>
              <a:rPr lang="en-US" dirty="0" smtClean="0"/>
              <a:t>3D Space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12523"/>
            <a:ext cx="5284496" cy="35406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43" y="5256212"/>
            <a:ext cx="1254637" cy="14398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344" y="5256212"/>
            <a:ext cx="1906632" cy="14398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90" y="5256213"/>
            <a:ext cx="1620110" cy="1440098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084168" y="984850"/>
            <a:ext cx="2880320" cy="3536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i="1" dirty="0" smtClean="0"/>
              <a:t>3-D space can Be Defined as the space over, under, through, behind, and around a form. 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Architecture, sculpture, weaving, ceramics and jewelry are </a:t>
            </a:r>
            <a:br>
              <a:rPr lang="en-US" i="1" dirty="0" smtClean="0"/>
            </a:br>
            <a:r>
              <a:rPr lang="en-US" i="1" dirty="0" smtClean="0"/>
              <a:t>3-dimensional art.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2641786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-27384"/>
            <a:ext cx="2710804" cy="3786654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51520" y="2060848"/>
            <a:ext cx="7848872" cy="4266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i="1" dirty="0" smtClean="0"/>
              <a:t>The feeling of 2-D </a:t>
            </a:r>
            <a:br>
              <a:rPr lang="en-US" i="1" dirty="0" smtClean="0"/>
            </a:br>
            <a:r>
              <a:rPr lang="en-US" i="1" dirty="0" smtClean="0"/>
              <a:t>space in a drawing </a:t>
            </a:r>
            <a:br>
              <a:rPr lang="en-US" i="1" dirty="0" smtClean="0"/>
            </a:br>
            <a:r>
              <a:rPr lang="en-US" i="1" dirty="0" smtClean="0"/>
              <a:t>or painting is</a:t>
            </a:r>
          </a:p>
          <a:p>
            <a:pPr marL="266700" indent="-212725"/>
            <a:r>
              <a:rPr lang="en-US" sz="4800" dirty="0"/>
              <a:t>ALWAYS</a:t>
            </a:r>
          </a:p>
          <a:p>
            <a:pPr marL="266700" indent="-212725"/>
            <a:r>
              <a:rPr lang="en-US" sz="4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illusion</a:t>
            </a:r>
          </a:p>
        </p:txBody>
      </p:sp>
    </p:spTree>
    <p:extLst>
      <p:ext uri="{BB962C8B-B14F-4D97-AF65-F5344CB8AC3E}">
        <p14:creationId xmlns:p14="http://schemas.microsoft.com/office/powerpoint/2010/main" val="220551265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051714" y="2113623"/>
            <a:ext cx="6856891" cy="5459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How is the illusion created?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2673778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588" y="1277472"/>
            <a:ext cx="2639268" cy="230425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588" y="908720"/>
            <a:ext cx="2639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ts val="800"/>
              </a:spcBef>
            </a:pPr>
            <a:r>
              <a:rPr lang="en-US" sz="1200" b="1" cap="all" spc="400" dirty="0" smtClean="0">
                <a:solidFill>
                  <a:srgbClr val="000000"/>
                </a:solidFill>
                <a:ea typeface="+mj-ea"/>
                <a:cs typeface="Tunga" pitchFamily="2"/>
              </a:rPr>
              <a:t>Linear Perspective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6588" y="1853536"/>
            <a:ext cx="26392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3648" y="1853536"/>
            <a:ext cx="1656184" cy="172819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15616" y="1853536"/>
            <a:ext cx="288032" cy="172819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3223" y="2429600"/>
            <a:ext cx="64807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46932" y="2821589"/>
            <a:ext cx="10801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62974" y="3293696"/>
            <a:ext cx="160882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357040" y="2142089"/>
            <a:ext cx="3346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296320" y="1277472"/>
            <a:ext cx="2639268" cy="230425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35588" y="1277472"/>
            <a:ext cx="2639268" cy="230425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30959" y="3575449"/>
            <a:ext cx="2639268" cy="230425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91691" y="3602294"/>
            <a:ext cx="2639268" cy="230425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6588" y="3602294"/>
            <a:ext cx="2639268" cy="230425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3707904" y="1646417"/>
            <a:ext cx="1296144" cy="1296144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355976" y="2142089"/>
            <a:ext cx="1296144" cy="1296144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164288" y="2213576"/>
            <a:ext cx="1152128" cy="1152128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91680" y="4445824"/>
            <a:ext cx="1224136" cy="1224136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5935588" y="2142089"/>
            <a:ext cx="26346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6372200" y="1853015"/>
            <a:ext cx="432569" cy="432569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636588" y="4229800"/>
            <a:ext cx="2639268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899592" y="3869760"/>
            <a:ext cx="648072" cy="648072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707904" y="4610654"/>
            <a:ext cx="2218572" cy="699266"/>
          </a:xfrm>
          <a:custGeom>
            <a:avLst/>
            <a:gdLst>
              <a:gd name="connsiteX0" fmla="*/ 2633989 w 2657507"/>
              <a:gd name="connsiteY0" fmla="*/ 587913 h 587913"/>
              <a:gd name="connsiteX1" fmla="*/ 0 w 2657507"/>
              <a:gd name="connsiteY1" fmla="*/ 317473 h 587913"/>
              <a:gd name="connsiteX2" fmla="*/ 2657507 w 2657507"/>
              <a:gd name="connsiteY2" fmla="*/ 0 h 587913"/>
              <a:gd name="connsiteX3" fmla="*/ 2633989 w 2657507"/>
              <a:gd name="connsiteY3" fmla="*/ 587913 h 587913"/>
              <a:gd name="connsiteX0" fmla="*/ 2633989 w 2643496"/>
              <a:gd name="connsiteY0" fmla="*/ 469494 h 469494"/>
              <a:gd name="connsiteX1" fmla="*/ 0 w 2643496"/>
              <a:gd name="connsiteY1" fmla="*/ 199054 h 469494"/>
              <a:gd name="connsiteX2" fmla="*/ 2643496 w 2643496"/>
              <a:gd name="connsiteY2" fmla="*/ 0 h 469494"/>
              <a:gd name="connsiteX3" fmla="*/ 2633989 w 2643496"/>
              <a:gd name="connsiteY3" fmla="*/ 469494 h 46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3496" h="469494">
                <a:moveTo>
                  <a:pt x="2633989" y="469494"/>
                </a:moveTo>
                <a:lnTo>
                  <a:pt x="0" y="199054"/>
                </a:lnTo>
                <a:lnTo>
                  <a:pt x="2643496" y="0"/>
                </a:lnTo>
                <a:lnTo>
                  <a:pt x="2633989" y="46949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296320" y="4656847"/>
            <a:ext cx="2206836" cy="412379"/>
          </a:xfrm>
          <a:custGeom>
            <a:avLst/>
            <a:gdLst>
              <a:gd name="connsiteX0" fmla="*/ 0 w 2645748"/>
              <a:gd name="connsiteY0" fmla="*/ 329231 h 329231"/>
              <a:gd name="connsiteX1" fmla="*/ 0 w 2645748"/>
              <a:gd name="connsiteY1" fmla="*/ 23516 h 329231"/>
              <a:gd name="connsiteX2" fmla="*/ 2645748 w 2645748"/>
              <a:gd name="connsiteY2" fmla="*/ 0 h 329231"/>
              <a:gd name="connsiteX3" fmla="*/ 0 w 2645748"/>
              <a:gd name="connsiteY3" fmla="*/ 329231 h 329231"/>
              <a:gd name="connsiteX0" fmla="*/ 0 w 2645748"/>
              <a:gd name="connsiteY0" fmla="*/ 329231 h 329231"/>
              <a:gd name="connsiteX1" fmla="*/ 47315 w 2645748"/>
              <a:gd name="connsiteY1" fmla="*/ 155209 h 329231"/>
              <a:gd name="connsiteX2" fmla="*/ 2645748 w 2645748"/>
              <a:gd name="connsiteY2" fmla="*/ 0 h 329231"/>
              <a:gd name="connsiteX3" fmla="*/ 0 w 2645748"/>
              <a:gd name="connsiteY3" fmla="*/ 329231 h 329231"/>
              <a:gd name="connsiteX0" fmla="*/ 0 w 2657577"/>
              <a:gd name="connsiteY0" fmla="*/ 239441 h 239441"/>
              <a:gd name="connsiteX1" fmla="*/ 47315 w 2657577"/>
              <a:gd name="connsiteY1" fmla="*/ 65419 h 239441"/>
              <a:gd name="connsiteX2" fmla="*/ 2657577 w 2657577"/>
              <a:gd name="connsiteY2" fmla="*/ 0 h 239441"/>
              <a:gd name="connsiteX3" fmla="*/ 0 w 2657577"/>
              <a:gd name="connsiteY3" fmla="*/ 239441 h 239441"/>
              <a:gd name="connsiteX0" fmla="*/ 0 w 2657577"/>
              <a:gd name="connsiteY0" fmla="*/ 239441 h 239441"/>
              <a:gd name="connsiteX1" fmla="*/ 23658 w 2657577"/>
              <a:gd name="connsiteY1" fmla="*/ 29503 h 239441"/>
              <a:gd name="connsiteX2" fmla="*/ 2657577 w 2657577"/>
              <a:gd name="connsiteY2" fmla="*/ 0 h 239441"/>
              <a:gd name="connsiteX3" fmla="*/ 0 w 2657577"/>
              <a:gd name="connsiteY3" fmla="*/ 239441 h 239441"/>
              <a:gd name="connsiteX0" fmla="*/ 0 w 2219919"/>
              <a:gd name="connsiteY0" fmla="*/ 209938 h 209938"/>
              <a:gd name="connsiteX1" fmla="*/ 23658 w 2219919"/>
              <a:gd name="connsiteY1" fmla="*/ 0 h 209938"/>
              <a:gd name="connsiteX2" fmla="*/ 2219919 w 2219919"/>
              <a:gd name="connsiteY2" fmla="*/ 12399 h 209938"/>
              <a:gd name="connsiteX3" fmla="*/ 0 w 2219919"/>
              <a:gd name="connsiteY3" fmla="*/ 209938 h 20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919" h="209938">
                <a:moveTo>
                  <a:pt x="0" y="209938"/>
                </a:moveTo>
                <a:lnTo>
                  <a:pt x="23658" y="0"/>
                </a:lnTo>
                <a:lnTo>
                  <a:pt x="2219919" y="12399"/>
                </a:lnTo>
                <a:lnTo>
                  <a:pt x="0" y="20993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292487" y="4775270"/>
            <a:ext cx="2633989" cy="1131280"/>
          </a:xfrm>
          <a:custGeom>
            <a:avLst/>
            <a:gdLst>
              <a:gd name="connsiteX0" fmla="*/ 2622230 w 2622230"/>
              <a:gd name="connsiteY0" fmla="*/ 258681 h 964176"/>
              <a:gd name="connsiteX1" fmla="*/ 0 w 2622230"/>
              <a:gd name="connsiteY1" fmla="*/ 964176 h 964176"/>
              <a:gd name="connsiteX2" fmla="*/ 11759 w 2622230"/>
              <a:gd name="connsiteY2" fmla="*/ 0 h 964176"/>
              <a:gd name="connsiteX3" fmla="*/ 2622230 w 2622230"/>
              <a:gd name="connsiteY3" fmla="*/ 258681 h 96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2230" h="964176">
                <a:moveTo>
                  <a:pt x="2622230" y="258681"/>
                </a:moveTo>
                <a:lnTo>
                  <a:pt x="0" y="964176"/>
                </a:lnTo>
                <a:lnTo>
                  <a:pt x="11759" y="0"/>
                </a:lnTo>
                <a:lnTo>
                  <a:pt x="2622230" y="25868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292487" y="5069226"/>
            <a:ext cx="2633989" cy="834836"/>
          </a:xfrm>
          <a:custGeom>
            <a:avLst/>
            <a:gdLst>
              <a:gd name="connsiteX0" fmla="*/ 2622230 w 2633989"/>
              <a:gd name="connsiteY0" fmla="*/ 0 h 834836"/>
              <a:gd name="connsiteX1" fmla="*/ 0 w 2633989"/>
              <a:gd name="connsiteY1" fmla="*/ 646704 h 834836"/>
              <a:gd name="connsiteX2" fmla="*/ 11759 w 2633989"/>
              <a:gd name="connsiteY2" fmla="*/ 834836 h 834836"/>
              <a:gd name="connsiteX3" fmla="*/ 2633989 w 2633989"/>
              <a:gd name="connsiteY3" fmla="*/ 823077 h 834836"/>
              <a:gd name="connsiteX4" fmla="*/ 2622230 w 2633989"/>
              <a:gd name="connsiteY4" fmla="*/ 0 h 83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989" h="834836">
                <a:moveTo>
                  <a:pt x="2622230" y="0"/>
                </a:moveTo>
                <a:lnTo>
                  <a:pt x="0" y="646704"/>
                </a:lnTo>
                <a:lnTo>
                  <a:pt x="11759" y="834836"/>
                </a:lnTo>
                <a:lnTo>
                  <a:pt x="2633989" y="823077"/>
                </a:lnTo>
                <a:lnTo>
                  <a:pt x="262223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7092280" y="4373816"/>
            <a:ext cx="1252939" cy="1505889"/>
            <a:chOff x="7092280" y="4725144"/>
            <a:chExt cx="1252939" cy="1505889"/>
          </a:xfrm>
        </p:grpSpPr>
        <p:sp>
          <p:nvSpPr>
            <p:cNvPr id="69" name="Hexagon 68"/>
            <p:cNvSpPr/>
            <p:nvPr/>
          </p:nvSpPr>
          <p:spPr>
            <a:xfrm>
              <a:off x="7092280" y="4725144"/>
              <a:ext cx="1252939" cy="108012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STOP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632636" y="5805264"/>
              <a:ext cx="179724" cy="4257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346800" y="4008934"/>
            <a:ext cx="360040" cy="766336"/>
            <a:chOff x="6346800" y="4360262"/>
            <a:chExt cx="360040" cy="766336"/>
          </a:xfrm>
        </p:grpSpPr>
        <p:sp>
          <p:nvSpPr>
            <p:cNvPr id="71" name="Hexagon 70"/>
            <p:cNvSpPr/>
            <p:nvPr/>
          </p:nvSpPr>
          <p:spPr>
            <a:xfrm>
              <a:off x="6371421" y="4360262"/>
              <a:ext cx="307624" cy="265192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516216" y="4625454"/>
              <a:ext cx="45719" cy="5011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346800" y="4412729"/>
              <a:ext cx="36004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" dirty="0" smtClean="0">
                  <a:solidFill>
                    <a:schemeClr val="bg1"/>
                  </a:solidFill>
                </a:rPr>
                <a:t>STOP</a:t>
              </a:r>
              <a:endParaRPr lang="en-US" sz="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296320" y="908720"/>
            <a:ext cx="2639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ts val="800"/>
              </a:spcBef>
            </a:pPr>
            <a:r>
              <a:rPr lang="en-US" sz="1200" b="1" cap="all" spc="400" dirty="0" smtClean="0">
                <a:solidFill>
                  <a:srgbClr val="000000"/>
                </a:solidFill>
                <a:ea typeface="+mj-ea"/>
                <a:cs typeface="Tunga" pitchFamily="2"/>
              </a:rPr>
              <a:t>OVERLAPPING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35588" y="908720"/>
            <a:ext cx="2639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ts val="800"/>
              </a:spcBef>
            </a:pPr>
            <a:r>
              <a:rPr lang="en-US" sz="1200" b="1" cap="all" spc="400" dirty="0" smtClean="0">
                <a:solidFill>
                  <a:srgbClr val="000000"/>
                </a:solidFill>
                <a:ea typeface="+mj-ea"/>
                <a:cs typeface="Tunga" pitchFamily="2"/>
              </a:rPr>
              <a:t>Size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36588" y="5969025"/>
            <a:ext cx="2639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ts val="800"/>
              </a:spcBef>
            </a:pPr>
            <a:r>
              <a:rPr lang="en-US" sz="1200" b="1" cap="all" spc="400" dirty="0" smtClean="0">
                <a:solidFill>
                  <a:srgbClr val="000000"/>
                </a:solidFill>
                <a:ea typeface="+mj-ea"/>
                <a:cs typeface="Tunga" pitchFamily="2"/>
              </a:rPr>
              <a:t>PLACEMENT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296320" y="5969025"/>
            <a:ext cx="2639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ts val="800"/>
              </a:spcBef>
            </a:pPr>
            <a:r>
              <a:rPr lang="en-US" sz="1200" b="1" cap="all" spc="400" dirty="0" smtClean="0">
                <a:solidFill>
                  <a:srgbClr val="000000"/>
                </a:solidFill>
                <a:ea typeface="+mj-ea"/>
                <a:cs typeface="Tunga" pitchFamily="2"/>
              </a:rPr>
              <a:t>VALUE &amp; COLOR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35588" y="5969025"/>
            <a:ext cx="2639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ts val="800"/>
              </a:spcBef>
            </a:pPr>
            <a:r>
              <a:rPr lang="en-US" sz="1200" b="1" cap="all" spc="400" dirty="0" smtClean="0">
                <a:solidFill>
                  <a:srgbClr val="000000"/>
                </a:solidFill>
                <a:ea typeface="+mj-ea"/>
                <a:cs typeface="Tunga" pitchFamily="2"/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408735284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6" grpId="0" animBg="1"/>
      <p:bldP spid="55" grpId="0" animBg="1"/>
      <p:bldP spid="57" grpId="0" animBg="1"/>
      <p:bldP spid="59" grpId="0" animBg="1"/>
      <p:bldP spid="58" grpId="0" animBg="1"/>
      <p:bldP spid="60" grpId="0" animBg="1"/>
      <p:bldP spid="67" grpId="0" animBg="1"/>
      <p:bldP spid="68" grpId="0" animBg="1"/>
      <p:bldP spid="66" grpId="0" animBg="1"/>
      <p:bldP spid="65" grpId="0" animBg="1"/>
      <p:bldP spid="74" grpId="0"/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392" y="4653136"/>
            <a:ext cx="6553200" cy="185395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800" dirty="0" smtClean="0"/>
              <a:t>Art can also be looked at as Positive and Negative space – The image being the positive space and the space around it being the negative space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92" y="1124744"/>
            <a:ext cx="6553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6238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0799" y="1700808"/>
            <a:ext cx="6030000" cy="348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331640" y="548680"/>
            <a:ext cx="6553200" cy="72008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sz="1800" dirty="0" smtClean="0"/>
              <a:t>Here are some fun images using positive and negative space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331640" y="5589240"/>
            <a:ext cx="655320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Are these lines straight?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8074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9205</TotalTime>
  <Words>231</Words>
  <Application>Microsoft Macintosh PowerPoint</Application>
  <PresentationFormat>On-screen Show (4:3)</PresentationFormat>
  <Paragraphs>35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Explore art</vt:lpstr>
      <vt:lpstr>SPACE</vt:lpstr>
      <vt:lpstr>What is SPACE in art?</vt:lpstr>
      <vt:lpstr>3D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</dc:title>
  <dc:creator>Joanne Richardson</dc:creator>
  <cp:lastModifiedBy>Joanne</cp:lastModifiedBy>
  <cp:revision>406</cp:revision>
  <cp:lastPrinted>2010-12-10T07:18:53Z</cp:lastPrinted>
  <dcterms:created xsi:type="dcterms:W3CDTF">2010-11-08T02:18:32Z</dcterms:created>
  <dcterms:modified xsi:type="dcterms:W3CDTF">2015-10-20T23:13:30Z</dcterms:modified>
</cp:coreProperties>
</file>