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602" r:id="rId1"/>
  </p:sldMasterIdLst>
  <p:notesMasterIdLst>
    <p:notesMasterId r:id="rId13"/>
  </p:notesMasterIdLst>
  <p:handoutMasterIdLst>
    <p:handoutMasterId r:id="rId14"/>
  </p:handoutMasterIdLst>
  <p:sldIdLst>
    <p:sldId id="280" r:id="rId2"/>
    <p:sldId id="256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 autoAdjust="0"/>
    <p:restoredTop sz="92274" autoAdjust="0"/>
  </p:normalViewPr>
  <p:slideViewPr>
    <p:cSldViewPr snapToObjects="1">
      <p:cViewPr varScale="1">
        <p:scale>
          <a:sx n="73" d="100"/>
          <a:sy n="73" d="100"/>
        </p:scale>
        <p:origin x="-1896" y="-112"/>
      </p:cViewPr>
      <p:guideLst>
        <p:guide orient="horz" pos="2269"/>
        <p:guide orient="horz" pos="3931"/>
        <p:guide orient="horz" pos="4127"/>
        <p:guide pos="1633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19825" y="1926220"/>
            <a:ext cx="5349210" cy="1436419"/>
          </a:xfrm>
        </p:spPr>
        <p:txBody>
          <a:bodyPr/>
          <a:lstStyle/>
          <a:p>
            <a:r>
              <a:rPr lang="en-US" sz="6000" dirty="0" smtClean="0"/>
              <a:t>Explore art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 shapes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92" y="1268760"/>
            <a:ext cx="6553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227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3677032" cy="1407056"/>
          </a:xfrm>
        </p:spPr>
        <p:txBody>
          <a:bodyPr/>
          <a:lstStyle/>
          <a:p>
            <a:r>
              <a:rPr lang="en-US" dirty="0" smtClean="0"/>
              <a:t>Positive and negative shapes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34" y="3639190"/>
            <a:ext cx="2378366" cy="2390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676104"/>
            <a:ext cx="2286000" cy="248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636" y="3604096"/>
            <a:ext cx="2349500" cy="248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404664"/>
            <a:ext cx="3505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6793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180866" y="2321041"/>
            <a:ext cx="5648623" cy="859934"/>
          </a:xfrm>
        </p:spPr>
        <p:txBody>
          <a:bodyPr>
            <a:noAutofit/>
          </a:bodyPr>
          <a:lstStyle/>
          <a:p>
            <a:r>
              <a:rPr lang="en-US" sz="6600" dirty="0" smtClean="0"/>
              <a:t>SHAPE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88835" y="2340797"/>
            <a:ext cx="4539147" cy="569381"/>
          </a:xfrm>
        </p:spPr>
        <p:txBody>
          <a:bodyPr>
            <a:normAutofit/>
          </a:bodyPr>
          <a:lstStyle/>
          <a:p>
            <a:r>
              <a:rPr lang="en-US" sz="2400" spc="260" dirty="0">
                <a:latin typeface="Gill Sans"/>
                <a:cs typeface="Gill Sans"/>
              </a:rPr>
              <a:t>Element of art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768642" y="1628800"/>
            <a:ext cx="3603558" cy="2448272"/>
          </a:xfrm>
          <a:prstGeom prst="rect">
            <a:avLst/>
          </a:prstGeom>
          <a:solidFill>
            <a:srgbClr val="FF3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57" y="260648"/>
            <a:ext cx="6888063" cy="1008112"/>
          </a:xfrm>
        </p:spPr>
        <p:txBody>
          <a:bodyPr/>
          <a:lstStyle/>
          <a:p>
            <a:r>
              <a:rPr lang="en-US" dirty="0" smtClean="0"/>
              <a:t>What is shape in art?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81302" y="5013176"/>
            <a:ext cx="3571252" cy="14127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i="1" dirty="0" smtClean="0"/>
              <a:t>• </a:t>
            </a:r>
            <a:r>
              <a:rPr lang="en-US" b="1" dirty="0" smtClean="0"/>
              <a:t>Flat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• </a:t>
            </a:r>
            <a:r>
              <a:rPr lang="en-US" b="1" dirty="0" smtClean="0"/>
              <a:t>closed space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• </a:t>
            </a:r>
            <a:r>
              <a:rPr lang="en-US" b="1" dirty="0" smtClean="0"/>
              <a:t>Has height and width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68642" y="1628800"/>
            <a:ext cx="3603558" cy="0"/>
          </a:xfrm>
          <a:prstGeom prst="line">
            <a:avLst/>
          </a:prstGeom>
          <a:ln w="7620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72200" y="1628800"/>
            <a:ext cx="0" cy="2448272"/>
          </a:xfrm>
          <a:prstGeom prst="line">
            <a:avLst/>
          </a:prstGeom>
          <a:ln w="7620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1800" y="4077072"/>
            <a:ext cx="3600400" cy="0"/>
          </a:xfrm>
          <a:prstGeom prst="line">
            <a:avLst/>
          </a:prstGeom>
          <a:ln w="7620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68642" y="1628800"/>
            <a:ext cx="0" cy="2448272"/>
          </a:xfrm>
          <a:prstGeom prst="line">
            <a:avLst/>
          </a:prstGeom>
          <a:ln w="7620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6250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64257" y="5445224"/>
            <a:ext cx="688806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Geometric shapes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60" y="589012"/>
            <a:ext cx="6299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5216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620688"/>
            <a:ext cx="6173374" cy="49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495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64257" y="5373216"/>
            <a:ext cx="688806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Freeform or organic shapes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55" y="548680"/>
            <a:ext cx="7709610" cy="37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183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8" y="807368"/>
            <a:ext cx="3322718" cy="2506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8640"/>
            <a:ext cx="3424162" cy="1684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103164"/>
            <a:ext cx="3784006" cy="28380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64257" y="5373216"/>
            <a:ext cx="768015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Freeform or organic shapes in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56164"/>
          </a:xfrm>
        </p:spPr>
        <p:txBody>
          <a:bodyPr/>
          <a:lstStyle/>
          <a:p>
            <a:r>
              <a:rPr lang="en-US" dirty="0" smtClean="0"/>
              <a:t>Everything we see around us can be make up from 4 basic shapes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2539" y="5445224"/>
            <a:ext cx="701987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Trying to draw something complicated becomes so much easier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when </a:t>
            </a:r>
            <a:r>
              <a:rPr lang="en-US" sz="2000" b="1" dirty="0"/>
              <a:t>we can divide what we’re seeing into simple shapes.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2960" y="1196752"/>
            <a:ext cx="1750251" cy="38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• Cube – Square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62286" y="1201490"/>
            <a:ext cx="2281614" cy="45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• Cylinder – </a:t>
            </a:r>
            <a:r>
              <a:rPr lang="en-US" dirty="0" smtClean="0"/>
              <a:t>Rectangle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62286" y="3068960"/>
            <a:ext cx="1750251" cy="38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• Cone – Triangle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7584" y="3068960"/>
            <a:ext cx="175025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• </a:t>
            </a:r>
            <a:r>
              <a:rPr lang="en-US" dirty="0"/>
              <a:t>Sphere – </a:t>
            </a:r>
            <a:r>
              <a:rPr lang="en-US" dirty="0" smtClean="0"/>
              <a:t>Circle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92" y="1634522"/>
            <a:ext cx="1117708" cy="1050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63" y="1583954"/>
            <a:ext cx="89535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3419782"/>
            <a:ext cx="735021" cy="1436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45" y="3518933"/>
            <a:ext cx="1193800" cy="126759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267744" y="1871986"/>
            <a:ext cx="792088" cy="0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59832" y="1871986"/>
            <a:ext cx="0" cy="720080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7744" y="2592066"/>
            <a:ext cx="792088" cy="0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67744" y="1871986"/>
            <a:ext cx="0" cy="72008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04248" y="1655962"/>
            <a:ext cx="0" cy="936104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08304" y="1655962"/>
            <a:ext cx="0" cy="936104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04248" y="1655962"/>
            <a:ext cx="504056" cy="0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04248" y="2592066"/>
            <a:ext cx="504056" cy="0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195736" y="3632613"/>
            <a:ext cx="1080120" cy="108012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660232" y="3501008"/>
            <a:ext cx="216024" cy="1152128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76256" y="3501008"/>
            <a:ext cx="216024" cy="1152128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653213" y="4653136"/>
            <a:ext cx="439067" cy="0"/>
          </a:xfrm>
          <a:prstGeom prst="line">
            <a:avLst/>
          </a:prstGeom>
          <a:ln w="57150" cap="rnd" cmpd="sng">
            <a:solidFill>
              <a:srgbClr val="0000FF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6560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556792"/>
            <a:ext cx="37084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934740"/>
            <a:ext cx="2489200" cy="547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1916832"/>
            <a:ext cx="3240360" cy="2088232"/>
          </a:xfrm>
          <a:prstGeom prst="rect">
            <a:avLst/>
          </a:prstGeom>
          <a:noFill/>
          <a:ln w="76200" cap="rnd" cmpd="sng">
            <a:solidFill>
              <a:srgbClr val="FF3400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9752" y="2336304"/>
            <a:ext cx="1584176" cy="1584176"/>
          </a:xfrm>
          <a:prstGeom prst="ellipse">
            <a:avLst/>
          </a:prstGeom>
          <a:noFill/>
          <a:ln w="76200" cap="flat" cmpd="sng">
            <a:solidFill>
              <a:srgbClr val="FF3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9150" y="1772816"/>
            <a:ext cx="394618" cy="144016"/>
          </a:xfrm>
          <a:prstGeom prst="rect">
            <a:avLst/>
          </a:prstGeom>
          <a:noFill/>
          <a:ln w="38100" cmpd="sng">
            <a:solidFill>
              <a:srgbClr val="FF3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19672" y="1778000"/>
            <a:ext cx="216024" cy="1388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64036" y="1772816"/>
            <a:ext cx="1215876" cy="144016"/>
          </a:xfrm>
          <a:prstGeom prst="rect">
            <a:avLst/>
          </a:prstGeom>
          <a:noFill/>
          <a:ln w="38100" cmpd="sng">
            <a:solidFill>
              <a:srgbClr val="FF3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0152" y="2636912"/>
            <a:ext cx="1728192" cy="3600400"/>
          </a:xfrm>
          <a:prstGeom prst="rect">
            <a:avLst/>
          </a:prstGeom>
          <a:noFill/>
          <a:ln w="76200" cmpd="sng">
            <a:solidFill>
              <a:srgbClr val="FF3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940152" y="1556792"/>
            <a:ext cx="1728192" cy="1080120"/>
          </a:xfrm>
          <a:prstGeom prst="triangle">
            <a:avLst/>
          </a:prstGeom>
          <a:noFill/>
          <a:ln w="76200" cmpd="sng">
            <a:solidFill>
              <a:srgbClr val="FF3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44208" y="1124744"/>
            <a:ext cx="792088" cy="936104"/>
          </a:xfrm>
          <a:prstGeom prst="rect">
            <a:avLst/>
          </a:prstGeom>
          <a:noFill/>
          <a:ln w="76200" cmpd="sng">
            <a:solidFill>
              <a:srgbClr val="FF3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606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10349</TotalTime>
  <Words>83</Words>
  <Application>Microsoft Macintosh PowerPoint</Application>
  <PresentationFormat>On-screen Show (4:3)</PresentationFormat>
  <Paragraphs>22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Explore art</vt:lpstr>
      <vt:lpstr>SHAPE</vt:lpstr>
      <vt:lpstr>What is shape in 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and negative shapes</vt:lpstr>
      <vt:lpstr>Positive and negative shapes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478</cp:revision>
  <cp:lastPrinted>2010-12-10T07:18:53Z</cp:lastPrinted>
  <dcterms:created xsi:type="dcterms:W3CDTF">2010-11-08T02:18:32Z</dcterms:created>
  <dcterms:modified xsi:type="dcterms:W3CDTF">2015-10-20T23:45:03Z</dcterms:modified>
</cp:coreProperties>
</file>