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15" r:id="rId1"/>
  </p:sldMasterIdLst>
  <p:notesMasterIdLst>
    <p:notesMasterId r:id="rId27"/>
  </p:notesMasterIdLst>
  <p:sldIdLst>
    <p:sldId id="280" r:id="rId2"/>
    <p:sldId id="256" r:id="rId3"/>
    <p:sldId id="258" r:id="rId4"/>
    <p:sldId id="310" r:id="rId5"/>
    <p:sldId id="311" r:id="rId6"/>
    <p:sldId id="285" r:id="rId7"/>
    <p:sldId id="287" r:id="rId8"/>
    <p:sldId id="288" r:id="rId9"/>
    <p:sldId id="289" r:id="rId10"/>
    <p:sldId id="291" r:id="rId11"/>
    <p:sldId id="304" r:id="rId12"/>
    <p:sldId id="305" r:id="rId13"/>
    <p:sldId id="306" r:id="rId14"/>
    <p:sldId id="307" r:id="rId15"/>
    <p:sldId id="308" r:id="rId16"/>
    <p:sldId id="292" r:id="rId17"/>
    <p:sldId id="293" r:id="rId18"/>
    <p:sldId id="312" r:id="rId19"/>
    <p:sldId id="309" r:id="rId20"/>
    <p:sldId id="296" r:id="rId21"/>
    <p:sldId id="298" r:id="rId22"/>
    <p:sldId id="294" r:id="rId23"/>
    <p:sldId id="295" r:id="rId24"/>
    <p:sldId id="297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 autoAdjust="0"/>
    <p:restoredTop sz="94737" autoAdjust="0"/>
  </p:normalViewPr>
  <p:slideViewPr>
    <p:cSldViewPr snapToObjects="1">
      <p:cViewPr>
        <p:scale>
          <a:sx n="100" d="100"/>
          <a:sy n="100" d="100"/>
        </p:scale>
        <p:origin x="-1120" y="-80"/>
      </p:cViewPr>
      <p:guideLst>
        <p:guide orient="horz" pos="1008"/>
        <p:guide pos="288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>
            <a:noAutofit/>
          </a:bodyPr>
          <a:lstStyle>
            <a:lvl1pPr marL="0" marR="36576" indent="0" algn="r">
              <a:spcBef>
                <a:spcPts val="0"/>
              </a:spcBef>
              <a:buNone/>
              <a:defRPr sz="60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AB02A5-4FE5-49D9-9E24-09F23B90C450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DF12BF-1211-794B-BF80-034E78DDF1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rgbClr val="FF6600">
              <a:alpha val="15000"/>
            </a:srgbClr>
          </a:solidFill>
          <a:ln>
            <a:solidFill>
              <a:srgbClr val="FF6600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rgbClr val="FF6600"/>
            </a:solidFill>
          </a:ln>
          <a:solidFill>
            <a:srgbClr val="FF6600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rgbClr val="FF6600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rgbClr val="FF6600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rgbClr val="FF6600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rgbClr val="FF6600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rgbClr val="FF6600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Explore Art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172" y="2099627"/>
            <a:ext cx="2065655" cy="26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72541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Patterns in nature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recognize this pattern?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800" y="1772816"/>
            <a:ext cx="4420800" cy="44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57" y="1772816"/>
            <a:ext cx="44386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8"/>
          <p:cNvSpPr txBox="1">
            <a:spLocks/>
          </p:cNvSpPr>
          <p:nvPr/>
        </p:nvSpPr>
        <p:spPr>
          <a:xfrm>
            <a:off x="397768" y="1628800"/>
            <a:ext cx="3886200" cy="2286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Zebra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7685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Patterns in nature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recognize this pattern?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18973" cy="44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81324"/>
            <a:ext cx="442600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8"/>
          <p:cNvSpPr txBox="1">
            <a:spLocks/>
          </p:cNvSpPr>
          <p:nvPr/>
        </p:nvSpPr>
        <p:spPr>
          <a:xfrm>
            <a:off x="397768" y="1628800"/>
            <a:ext cx="3886200" cy="2286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Jaguar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6253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Patterns in nature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recognize this pattern?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18973" cy="44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26003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8"/>
          <p:cNvSpPr txBox="1">
            <a:spLocks/>
          </p:cNvSpPr>
          <p:nvPr/>
        </p:nvSpPr>
        <p:spPr>
          <a:xfrm>
            <a:off x="397768" y="1628800"/>
            <a:ext cx="3886200" cy="2286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5177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Patterns in nature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recognize this pattern?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18972" cy="44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26002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8"/>
          <p:cNvSpPr txBox="1">
            <a:spLocks/>
          </p:cNvSpPr>
          <p:nvPr/>
        </p:nvSpPr>
        <p:spPr>
          <a:xfrm>
            <a:off x="397768" y="1628800"/>
            <a:ext cx="3886200" cy="2286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Parrot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281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Patterns in nature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recognize this pattern?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72816"/>
            <a:ext cx="4418972" cy="443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1713" y="1726656"/>
            <a:ext cx="4426002" cy="44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8"/>
          <p:cNvSpPr txBox="1">
            <a:spLocks/>
          </p:cNvSpPr>
          <p:nvPr/>
        </p:nvSpPr>
        <p:spPr>
          <a:xfrm>
            <a:off x="397768" y="1628800"/>
            <a:ext cx="3886200" cy="2286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rgbClr val="FF6600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rgbClr val="FF6600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Giraffe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5489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398912" cy="2286000"/>
          </a:xfrm>
        </p:spPr>
        <p:txBody>
          <a:bodyPr/>
          <a:lstStyle/>
          <a:p>
            <a:r>
              <a:rPr lang="en-GB" dirty="0"/>
              <a:t>We learn early on in our education about the patterns in </a:t>
            </a:r>
            <a:r>
              <a:rPr lang="en-GB" dirty="0" smtClean="0"/>
              <a:t>mathematics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980728"/>
            <a:ext cx="3548743" cy="39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52188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Kaleidoscope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980728"/>
            <a:ext cx="2030760" cy="169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41649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a song is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pattern </a:t>
            </a:r>
            <a:r>
              <a:rPr lang="en-GB" dirty="0"/>
              <a:t>of </a:t>
            </a:r>
            <a:r>
              <a:rPr lang="en-GB" dirty="0" smtClean="0"/>
              <a:t>notes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80728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026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dance is a </a:t>
            </a:r>
            <a:br>
              <a:rPr lang="en-US" dirty="0" smtClean="0"/>
            </a:br>
            <a:r>
              <a:rPr lang="en-US" dirty="0" smtClean="0"/>
              <a:t>pattern of </a:t>
            </a:r>
            <a:br>
              <a:rPr lang="en-US" dirty="0" smtClean="0"/>
            </a:br>
            <a:r>
              <a:rPr lang="en-US" dirty="0" smtClean="0"/>
              <a:t>movements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5401072" cy="36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994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Principles of Design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Pattern 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2966864" cy="2286000"/>
          </a:xfrm>
        </p:spPr>
        <p:txBody>
          <a:bodyPr>
            <a:normAutofit/>
          </a:bodyPr>
          <a:lstStyle/>
          <a:p>
            <a:r>
              <a:rPr lang="en-GB" dirty="0"/>
              <a:t>At home we might see patterns </a:t>
            </a:r>
            <a:r>
              <a:rPr lang="en-GB" dirty="0" smtClean="0"/>
              <a:t>on…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 smtClean="0"/>
              <a:t>Wallpaper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259344"/>
            <a:ext cx="5486400" cy="43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302801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Curtains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204865"/>
            <a:ext cx="2915818" cy="389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218661"/>
            <a:ext cx="2905480" cy="387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4864"/>
            <a:ext cx="2915816" cy="38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851966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Rugs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704" y="-99392"/>
            <a:ext cx="2736304" cy="35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3604592"/>
            <a:ext cx="277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99927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even table settings </a:t>
            </a:r>
            <a:br>
              <a:rPr lang="en-US" dirty="0" smtClean="0"/>
            </a:br>
            <a:r>
              <a:rPr lang="en-US" dirty="0" smtClean="0"/>
              <a:t>have pattern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700808"/>
            <a:ext cx="5486400" cy="341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36539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cultures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paint </a:t>
            </a:r>
            <a:r>
              <a:rPr lang="en-GB" dirty="0"/>
              <a:t>themselves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with beautiful </a:t>
            </a:r>
            <a:br>
              <a:rPr lang="en-GB" dirty="0" smtClean="0"/>
            </a:br>
            <a:r>
              <a:rPr lang="en-GB" dirty="0" smtClean="0"/>
              <a:t>intricate patterns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-75356"/>
            <a:ext cx="4707255" cy="626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80074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Rose Window at Canterbury Cathedral England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988840"/>
            <a:ext cx="5486400" cy="411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62165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81000" y="728664"/>
            <a:ext cx="7239000" cy="1362075"/>
          </a:xfrm>
        </p:spPr>
        <p:txBody>
          <a:bodyPr/>
          <a:lstStyle/>
          <a:p>
            <a:r>
              <a:rPr lang="en-US" b="0" dirty="0" smtClean="0"/>
              <a:t>What is pattern?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idx="1"/>
          </p:nvPr>
        </p:nvSpPr>
        <p:spPr>
          <a:xfrm>
            <a:off x="381000" y="2090736"/>
            <a:ext cx="3830960" cy="4386264"/>
          </a:xfrm>
        </p:spPr>
        <p:txBody>
          <a:bodyPr>
            <a:normAutofit/>
          </a:bodyPr>
          <a:lstStyle/>
          <a:p>
            <a:r>
              <a:rPr lang="en-GB" dirty="0" smtClean="0"/>
              <a:t>Patterns are things that repeat </a:t>
            </a:r>
            <a:r>
              <a:rPr lang="en-GB" dirty="0"/>
              <a:t>over and over and patterns are made in Art when the same shapes or </a:t>
            </a:r>
            <a:r>
              <a:rPr lang="en-GB" dirty="0" smtClean="0"/>
              <a:t>images </a:t>
            </a:r>
            <a:r>
              <a:rPr lang="en-GB" dirty="0"/>
              <a:t>are repeated again and again.’</a:t>
            </a:r>
            <a:r>
              <a:rPr lang="en-US" dirty="0"/>
              <a:t> </a:t>
            </a:r>
          </a:p>
        </p:txBody>
      </p:sp>
      <p:pic>
        <p:nvPicPr>
          <p:cNvPr id="3" name="Picture 2" descr="Liam out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9" y="2090739"/>
            <a:ext cx="812698" cy="1777778"/>
          </a:xfrm>
          <a:prstGeom prst="rect">
            <a:avLst/>
          </a:prstGeom>
        </p:spPr>
      </p:pic>
      <p:pic>
        <p:nvPicPr>
          <p:cNvPr id="5" name="Picture 4" descr="Liam si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647" y="2103438"/>
            <a:ext cx="800000" cy="1765079"/>
          </a:xfrm>
          <a:prstGeom prst="rect">
            <a:avLst/>
          </a:prstGeom>
        </p:spPr>
      </p:pic>
      <p:pic>
        <p:nvPicPr>
          <p:cNvPr id="8" name="Picture 7" descr="Liam si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4684" y="2095969"/>
            <a:ext cx="800000" cy="17650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97347" y="3835648"/>
            <a:ext cx="1580037" cy="1772548"/>
            <a:chOff x="4584647" y="3861048"/>
            <a:chExt cx="1580037" cy="1772548"/>
          </a:xfrm>
        </p:grpSpPr>
        <p:pic>
          <p:nvPicPr>
            <p:cNvPr id="9" name="Picture 8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84647" y="3868517"/>
              <a:ext cx="800000" cy="1765079"/>
            </a:xfrm>
            <a:prstGeom prst="rect">
              <a:avLst/>
            </a:prstGeom>
          </p:spPr>
        </p:pic>
        <p:pic>
          <p:nvPicPr>
            <p:cNvPr id="10" name="Picture 9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5364684" y="3861048"/>
              <a:ext cx="800000" cy="17650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149280" y="3822948"/>
            <a:ext cx="1580037" cy="1772548"/>
            <a:chOff x="4584647" y="3861048"/>
            <a:chExt cx="1580037" cy="1772548"/>
          </a:xfrm>
        </p:grpSpPr>
        <p:pic>
          <p:nvPicPr>
            <p:cNvPr id="13" name="Picture 12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84647" y="3868517"/>
              <a:ext cx="800000" cy="1765079"/>
            </a:xfrm>
            <a:prstGeom prst="rect">
              <a:avLst/>
            </a:prstGeom>
          </p:spPr>
        </p:pic>
        <p:pic>
          <p:nvPicPr>
            <p:cNvPr id="14" name="Picture 13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5364684" y="3861048"/>
              <a:ext cx="800000" cy="17650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 flipV="1">
            <a:off x="6143476" y="2086248"/>
            <a:ext cx="1580037" cy="1772548"/>
            <a:chOff x="4584647" y="3861048"/>
            <a:chExt cx="1580037" cy="1772548"/>
          </a:xfrm>
        </p:grpSpPr>
        <p:pic>
          <p:nvPicPr>
            <p:cNvPr id="16" name="Picture 15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4584647" y="3868517"/>
              <a:ext cx="800000" cy="1765079"/>
            </a:xfrm>
            <a:prstGeom prst="rect">
              <a:avLst/>
            </a:prstGeom>
          </p:spPr>
        </p:pic>
        <p:pic>
          <p:nvPicPr>
            <p:cNvPr id="17" name="Picture 16" descr="Liam sil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5364684" y="3861048"/>
              <a:ext cx="800000" cy="1765079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pattern?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315744"/>
          </a:xfrm>
        </p:spPr>
        <p:txBody>
          <a:bodyPr>
            <a:normAutofit/>
          </a:bodyPr>
          <a:lstStyle/>
          <a:p>
            <a:r>
              <a:rPr lang="en-GB" dirty="0"/>
              <a:t>Patterns can be regular or irregular. Regular patterns appear where elements are carefully controlled and repeated </a:t>
            </a:r>
            <a:r>
              <a:rPr lang="en-GB" dirty="0" smtClean="0"/>
              <a:t>accurately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713316" y="1714667"/>
            <a:ext cx="6858001" cy="342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44605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is pattern?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Whereas irregular patterns are found with random repeated elements that don’t seemed planned, as found in nature</a:t>
            </a:r>
            <a:endParaRPr lang="en-US" dirty="0"/>
          </a:p>
        </p:txBody>
      </p:sp>
      <p:pic>
        <p:nvPicPr>
          <p:cNvPr id="6" name="Picture 5" descr="Bear paw 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404" y="2471634"/>
            <a:ext cx="647619" cy="825397"/>
          </a:xfrm>
          <a:prstGeom prst="rect">
            <a:avLst/>
          </a:prstGeom>
        </p:spPr>
      </p:pic>
      <p:pic>
        <p:nvPicPr>
          <p:cNvPr id="7" name="Picture 6" descr="Bear paw 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112" y="1897406"/>
            <a:ext cx="634921" cy="838095"/>
          </a:xfrm>
          <a:prstGeom prst="rect">
            <a:avLst/>
          </a:prstGeom>
        </p:spPr>
      </p:pic>
      <p:pic>
        <p:nvPicPr>
          <p:cNvPr id="8" name="Picture 7" descr="Bear paw 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921" y="1046084"/>
            <a:ext cx="647619" cy="825397"/>
          </a:xfrm>
          <a:prstGeom prst="rect">
            <a:avLst/>
          </a:prstGeom>
        </p:spPr>
      </p:pic>
      <p:pic>
        <p:nvPicPr>
          <p:cNvPr id="9" name="Picture 8" descr="Bear paw 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804" y="620688"/>
            <a:ext cx="634921" cy="8380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3234308"/>
            <a:ext cx="2626072" cy="39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ear paw 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06" y="-141235"/>
            <a:ext cx="647619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500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1467544"/>
            <a:ext cx="5080000" cy="10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-140332"/>
            <a:ext cx="6215182" cy="7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80472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869280"/>
            <a:ext cx="508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09798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12252"/>
            <a:ext cx="5486400" cy="38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05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655955"/>
            <a:ext cx="5486400" cy="81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69142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5018</TotalTime>
  <Words>178</Words>
  <Application>Microsoft Macintosh PowerPoint</Application>
  <PresentationFormat>On-screen Show (4:3)</PresentationFormat>
  <Paragraphs>37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PowerPoint Presentation</vt:lpstr>
      <vt:lpstr>Principles of Design</vt:lpstr>
      <vt:lpstr>What is pattern?</vt:lpstr>
      <vt:lpstr>What is pattern?</vt:lpstr>
      <vt:lpstr>What is pattern?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Patterns in nature</vt:lpstr>
      <vt:lpstr>Patterns in nature</vt:lpstr>
      <vt:lpstr>Patterns in nature</vt:lpstr>
      <vt:lpstr>Patterns in nature</vt:lpstr>
      <vt:lpstr>Patterns in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122</cp:revision>
  <dcterms:created xsi:type="dcterms:W3CDTF">2010-11-08T02:18:32Z</dcterms:created>
  <dcterms:modified xsi:type="dcterms:W3CDTF">2015-10-20T23:50:50Z</dcterms:modified>
</cp:coreProperties>
</file>