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5515" r:id="rId1"/>
  </p:sldMasterIdLst>
  <p:notesMasterIdLst>
    <p:notesMasterId r:id="rId4"/>
  </p:notesMasterIdLst>
  <p:sldIdLst>
    <p:sldId id="329" r:id="rId2"/>
    <p:sldId id="32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E45"/>
    <a:srgbClr val="FF3400"/>
    <a:srgbClr val="FFC466"/>
    <a:srgbClr val="FFE549"/>
    <a:srgbClr val="FFB2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3" autoAdjust="0"/>
    <p:restoredTop sz="94737" autoAdjust="0"/>
  </p:normalViewPr>
  <p:slideViewPr>
    <p:cSldViewPr snapToObjects="1">
      <p:cViewPr>
        <p:scale>
          <a:sx n="100" d="100"/>
          <a:sy n="100" d="100"/>
        </p:scale>
        <p:origin x="-528" y="-80"/>
      </p:cViewPr>
      <p:guideLst>
        <p:guide orient="horz" pos="1008"/>
        <p:guide pos="288"/>
      </p:guideLst>
    </p:cSldViewPr>
  </p:slideViewPr>
  <p:outlineViewPr>
    <p:cViewPr>
      <p:scale>
        <a:sx n="33" d="100"/>
        <a:sy n="33" d="100"/>
      </p:scale>
      <p:origin x="0" y="120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33F63-24FD-4447-A4B1-6FBC57D09BA9}" type="datetimeFigureOut">
              <a:rPr lang="en-US" smtClean="0"/>
              <a:pPr/>
              <a:t>11/2/15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20B15-B97F-7242-8F59-CA298CAE66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58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rgbClr val="FF3400"/>
              </a:gs>
              <a:gs pos="49000">
                <a:srgbClr val="FF6600"/>
              </a:gs>
              <a:gs pos="100000">
                <a:srgbClr val="FFBE45"/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360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>
            <a:noAutofit/>
          </a:bodyPr>
          <a:lstStyle>
            <a:lvl1pPr marL="0" marR="36576" indent="0" algn="r">
              <a:spcBef>
                <a:spcPts val="0"/>
              </a:spcBef>
              <a:buNone/>
              <a:defRPr sz="60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4AB02A5-4FE5-49D9-9E24-09F23B90C450}" type="datetimeFigureOut">
              <a:rPr lang="en-US" smtClean="0"/>
              <a:pPr/>
              <a:t>11/2/15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1E0E-FE77-004F-8B9C-534B6EE9DC65}" type="datetimeFigureOut">
              <a:rPr lang="en-US" smtClean="0"/>
              <a:pPr/>
              <a:t>11/2/15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6EC5-7EA7-2541-B533-B274B5D014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1E0E-FE77-004F-8B9C-534B6EE9DC65}" type="datetimeFigureOut">
              <a:rPr lang="en-US" smtClean="0"/>
              <a:pPr/>
              <a:t>11/2/15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6EC5-7EA7-2541-B533-B274B5D014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F081E0E-FE77-004F-8B9C-534B6EE9DC65}" type="datetimeFigureOut">
              <a:rPr lang="en-US" smtClean="0"/>
              <a:pPr/>
              <a:t>11/2/15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6EC5-7EA7-2541-B533-B274B5D014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11/2/15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Isosceles Triangle 12"/>
          <p:cNvSpPr/>
          <p:nvPr userDrawn="1"/>
        </p:nvSpPr>
        <p:spPr>
          <a:xfrm rot="16200000">
            <a:off x="7547280" y="301320"/>
            <a:ext cx="1909589" cy="1306948"/>
          </a:xfrm>
          <a:prstGeom prst="triangle">
            <a:avLst>
              <a:gd name="adj" fmla="val 48331"/>
            </a:avLst>
          </a:prstGeom>
          <a:gradFill flip="none" rotWithShape="1">
            <a:gsLst>
              <a:gs pos="0">
                <a:srgbClr val="FF3400"/>
              </a:gs>
              <a:gs pos="49000">
                <a:srgbClr val="FF6600"/>
              </a:gs>
              <a:gs pos="100000">
                <a:srgbClr val="FFBE45"/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F081E0E-FE77-004F-8B9C-534B6EE9DC65}" type="datetimeFigureOut">
              <a:rPr lang="en-US" smtClean="0"/>
              <a:pPr/>
              <a:t>11/2/15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B236EC5-7EA7-2541-B533-B274B5D014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F081E0E-FE77-004F-8B9C-534B6EE9DC65}" type="datetimeFigureOut">
              <a:rPr lang="en-US" smtClean="0"/>
              <a:pPr/>
              <a:t>11/2/15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B236EC5-7EA7-2541-B533-B274B5D014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1E0E-FE77-004F-8B9C-534B6EE9DC65}" type="datetimeFigureOut">
              <a:rPr lang="en-US" smtClean="0"/>
              <a:pPr/>
              <a:t>11/2/15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6EC5-7EA7-2541-B533-B274B5D014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F081E0E-FE77-004F-8B9C-534B6EE9DC65}" type="datetimeFigureOut">
              <a:rPr lang="en-US" smtClean="0"/>
              <a:pPr/>
              <a:t>11/2/15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B236EC5-7EA7-2541-B533-B274B5D014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F081E0E-FE77-004F-8B9C-534B6EE9DC65}" type="datetimeFigureOut">
              <a:rPr lang="en-US" smtClean="0"/>
              <a:pPr/>
              <a:t>11/2/15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ADF12BF-1211-794B-BF80-034E78DDF1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rgbClr val="FF6600">
              <a:alpha val="15000"/>
            </a:srgbClr>
          </a:solidFill>
          <a:ln>
            <a:solidFill>
              <a:srgbClr val="FF6600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F081E0E-FE77-004F-8B9C-534B6EE9DC65}" type="datetimeFigureOut">
              <a:rPr lang="en-US" smtClean="0"/>
              <a:pPr/>
              <a:t>11/2/15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B236EC5-7EA7-2541-B533-B274B5D014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F081E0E-FE77-004F-8B9C-534B6EE9DC65}" type="datetimeFigureOut">
              <a:rPr lang="en-US" smtClean="0"/>
              <a:pPr/>
              <a:t>11/2/15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B236EC5-7EA7-2541-B533-B274B5D014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516" r:id="rId1"/>
    <p:sldLayoutId id="2147485517" r:id="rId2"/>
    <p:sldLayoutId id="2147485518" r:id="rId3"/>
    <p:sldLayoutId id="2147485519" r:id="rId4"/>
    <p:sldLayoutId id="2147485520" r:id="rId5"/>
    <p:sldLayoutId id="2147485521" r:id="rId6"/>
    <p:sldLayoutId id="2147485522" r:id="rId7"/>
    <p:sldLayoutId id="2147485523" r:id="rId8"/>
    <p:sldLayoutId id="2147485524" r:id="rId9"/>
    <p:sldLayoutId id="2147485525" r:id="rId10"/>
    <p:sldLayoutId id="2147485526" r:id="rId11"/>
  </p:sldLayoutIdLst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rgbClr val="FF6600"/>
            </a:solidFill>
          </a:ln>
          <a:solidFill>
            <a:srgbClr val="FF6600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rgbClr val="FF6600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rgbClr val="FF6600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rgbClr val="FF6600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rgbClr val="FF6600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rgbClr val="FF6600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eg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t coco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300" y="0"/>
            <a:ext cx="5105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764003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ving the patterns.  Think that I will do this with hot cocoa this winter with 4th grade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95479"/>
            <a:ext cx="6269342" cy="4589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 descr="Pattern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38" t="3423" r="72082" b="76812"/>
          <a:stretch/>
        </p:blipFill>
        <p:spPr>
          <a:xfrm>
            <a:off x="7517373" y="506815"/>
            <a:ext cx="943884" cy="899648"/>
          </a:xfrm>
          <a:prstGeom prst="rect">
            <a:avLst/>
          </a:prstGeom>
        </p:spPr>
      </p:pic>
      <p:pic>
        <p:nvPicPr>
          <p:cNvPr id="5" name="Picture 4" descr="Pattern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77" t="2093" r="37867" b="78142"/>
          <a:stretch/>
        </p:blipFill>
        <p:spPr>
          <a:xfrm>
            <a:off x="7544881" y="1556792"/>
            <a:ext cx="943884" cy="899648"/>
          </a:xfrm>
          <a:prstGeom prst="rect">
            <a:avLst/>
          </a:prstGeom>
        </p:spPr>
      </p:pic>
      <p:pic>
        <p:nvPicPr>
          <p:cNvPr id="6" name="Picture 5" descr="Pattern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03" t="2008" r="2341" b="78227"/>
          <a:stretch/>
        </p:blipFill>
        <p:spPr>
          <a:xfrm>
            <a:off x="7564005" y="2564904"/>
            <a:ext cx="943884" cy="899648"/>
          </a:xfrm>
          <a:prstGeom prst="rect">
            <a:avLst/>
          </a:prstGeom>
        </p:spPr>
      </p:pic>
      <p:pic>
        <p:nvPicPr>
          <p:cNvPr id="7" name="Picture 6" descr="Pattern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58" t="26190" r="3086" b="54045"/>
          <a:stretch/>
        </p:blipFill>
        <p:spPr>
          <a:xfrm>
            <a:off x="596876" y="5701924"/>
            <a:ext cx="943884" cy="899648"/>
          </a:xfrm>
          <a:prstGeom prst="rect">
            <a:avLst/>
          </a:prstGeom>
        </p:spPr>
      </p:pic>
      <p:pic>
        <p:nvPicPr>
          <p:cNvPr id="8" name="Picture 7" descr="Pattern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10" t="26397" r="39634" b="53838"/>
          <a:stretch/>
        </p:blipFill>
        <p:spPr>
          <a:xfrm>
            <a:off x="1763688" y="5699220"/>
            <a:ext cx="943884" cy="899648"/>
          </a:xfrm>
          <a:prstGeom prst="rect">
            <a:avLst/>
          </a:prstGeom>
        </p:spPr>
      </p:pic>
      <p:pic>
        <p:nvPicPr>
          <p:cNvPr id="9" name="Picture 8" descr="Pattern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2" t="78223" r="68612" b="2012"/>
          <a:stretch/>
        </p:blipFill>
        <p:spPr>
          <a:xfrm>
            <a:off x="2980044" y="5701924"/>
            <a:ext cx="943884" cy="899648"/>
          </a:xfrm>
          <a:prstGeom prst="rect">
            <a:avLst/>
          </a:prstGeom>
        </p:spPr>
      </p:pic>
      <p:pic>
        <p:nvPicPr>
          <p:cNvPr id="10" name="Picture 9" descr="Pattern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0" t="53607" r="68894" b="26628"/>
          <a:stretch/>
        </p:blipFill>
        <p:spPr>
          <a:xfrm>
            <a:off x="4139952" y="5701924"/>
            <a:ext cx="943884" cy="899648"/>
          </a:xfrm>
          <a:prstGeom prst="rect">
            <a:avLst/>
          </a:prstGeom>
        </p:spPr>
      </p:pic>
      <p:pic>
        <p:nvPicPr>
          <p:cNvPr id="11" name="Picture 10" descr="Pattern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9" t="25769" r="71743" b="54466"/>
          <a:stretch/>
        </p:blipFill>
        <p:spPr>
          <a:xfrm>
            <a:off x="7578813" y="3573016"/>
            <a:ext cx="943884" cy="899648"/>
          </a:xfrm>
          <a:prstGeom prst="rect">
            <a:avLst/>
          </a:prstGeom>
        </p:spPr>
      </p:pic>
      <p:pic>
        <p:nvPicPr>
          <p:cNvPr id="12" name="Picture 11" descr="Pattern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33" t="77354" r="3511" b="2881"/>
          <a:stretch/>
        </p:blipFill>
        <p:spPr>
          <a:xfrm>
            <a:off x="7564005" y="5701924"/>
            <a:ext cx="943884" cy="899648"/>
          </a:xfrm>
          <a:prstGeom prst="rect">
            <a:avLst/>
          </a:prstGeom>
        </p:spPr>
      </p:pic>
      <p:pic>
        <p:nvPicPr>
          <p:cNvPr id="13" name="Picture 12" descr="Pattern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67" t="78251" r="36977" b="1984"/>
          <a:stretch/>
        </p:blipFill>
        <p:spPr>
          <a:xfrm>
            <a:off x="6408960" y="5701924"/>
            <a:ext cx="943884" cy="899648"/>
          </a:xfrm>
          <a:prstGeom prst="rect">
            <a:avLst/>
          </a:prstGeom>
        </p:spPr>
      </p:pic>
      <p:pic>
        <p:nvPicPr>
          <p:cNvPr id="14" name="Picture 13" descr="Pattern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62" t="52383" r="4082" b="27852"/>
          <a:stretch/>
        </p:blipFill>
        <p:spPr>
          <a:xfrm>
            <a:off x="5292080" y="5701924"/>
            <a:ext cx="943884" cy="899648"/>
          </a:xfrm>
          <a:prstGeom prst="rect">
            <a:avLst/>
          </a:prstGeom>
        </p:spPr>
      </p:pic>
      <p:pic>
        <p:nvPicPr>
          <p:cNvPr id="15" name="Picture 14" descr="Pattern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07" t="52866" r="38037" b="27369"/>
          <a:stretch/>
        </p:blipFill>
        <p:spPr>
          <a:xfrm>
            <a:off x="7578813" y="4635360"/>
            <a:ext cx="943884" cy="899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038458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Verve.thmx</Template>
  <TotalTime>5017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Verve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Art</dc:title>
  <dc:creator>Joanne Richardson</dc:creator>
  <cp:lastModifiedBy>Joanne</cp:lastModifiedBy>
  <cp:revision>122</cp:revision>
  <dcterms:created xsi:type="dcterms:W3CDTF">2010-11-08T02:18:32Z</dcterms:created>
  <dcterms:modified xsi:type="dcterms:W3CDTF">2015-11-03T02:25:50Z</dcterms:modified>
</cp:coreProperties>
</file>