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15" r:id="rId1"/>
  </p:sldMasterIdLst>
  <p:notesMasterIdLst>
    <p:notesMasterId r:id="rId11"/>
  </p:notesMasterIdLst>
  <p:sldIdLst>
    <p:sldId id="276" r:id="rId2"/>
    <p:sldId id="267" r:id="rId3"/>
    <p:sldId id="268" r:id="rId4"/>
    <p:sldId id="269" r:id="rId5"/>
    <p:sldId id="270" r:id="rId6"/>
    <p:sldId id="271" r:id="rId7"/>
    <p:sldId id="272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45"/>
    <a:srgbClr val="FF3400"/>
    <a:srgbClr val="FFC466"/>
    <a:srgbClr val="FFE549"/>
    <a:srgbClr val="FFB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94737" autoAdjust="0"/>
  </p:normalViewPr>
  <p:slideViewPr>
    <p:cSldViewPr snapToObjects="1">
      <p:cViewPr>
        <p:scale>
          <a:sx n="100" d="100"/>
          <a:sy n="100" d="100"/>
        </p:scale>
        <p:origin x="-1360" y="-80"/>
      </p:cViewPr>
      <p:guideLst>
        <p:guide orient="horz" pos="1008"/>
        <p:guide pos="288"/>
      </p:guideLst>
    </p:cSldViewPr>
  </p:slideViewPr>
  <p:outlineViewPr>
    <p:cViewPr>
      <p:scale>
        <a:sx n="33" d="100"/>
        <a:sy n="33" d="100"/>
      </p:scale>
      <p:origin x="0" y="1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33F63-24FD-4447-A4B1-6FBC57D09BA9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20B15-B97F-7242-8F59-CA298CAE66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0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rgbClr val="FF3400"/>
              </a:gs>
              <a:gs pos="49000">
                <a:srgbClr val="FF6600"/>
              </a:gs>
              <a:gs pos="100000">
                <a:srgbClr val="FFBE45"/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>
            <a:noAutofit/>
          </a:bodyPr>
          <a:lstStyle>
            <a:lvl1pPr marL="0" marR="36576" indent="0" algn="r">
              <a:spcBef>
                <a:spcPts val="0"/>
              </a:spcBef>
              <a:buNone/>
              <a:defRPr sz="60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AB02A5-4FE5-49D9-9E24-09F23B90C450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6200000">
            <a:off x="7547280" y="301320"/>
            <a:ext cx="1909589" cy="1306948"/>
          </a:xfrm>
          <a:prstGeom prst="triangle">
            <a:avLst>
              <a:gd name="adj" fmla="val 48331"/>
            </a:avLst>
          </a:prstGeom>
          <a:gradFill flip="none" rotWithShape="1">
            <a:gsLst>
              <a:gs pos="0">
                <a:srgbClr val="FF3400"/>
              </a:gs>
              <a:gs pos="49000">
                <a:srgbClr val="FF6600"/>
              </a:gs>
              <a:gs pos="100000">
                <a:srgbClr val="FFBE45"/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DF12BF-1211-794B-BF80-034E78DDF1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rgbClr val="FF6600">
              <a:alpha val="15000"/>
            </a:srgbClr>
          </a:solidFill>
          <a:ln>
            <a:solidFill>
              <a:srgbClr val="FF6600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081E0E-FE77-004F-8B9C-534B6EE9DC65}" type="datetimeFigureOut">
              <a:rPr lang="en-US" smtClean="0"/>
              <a:pPr/>
              <a:t>10/27/15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516" r:id="rId1"/>
    <p:sldLayoutId id="2147485517" r:id="rId2"/>
    <p:sldLayoutId id="2147485518" r:id="rId3"/>
    <p:sldLayoutId id="2147485519" r:id="rId4"/>
    <p:sldLayoutId id="2147485520" r:id="rId5"/>
    <p:sldLayoutId id="2147485521" r:id="rId6"/>
    <p:sldLayoutId id="2147485522" r:id="rId7"/>
    <p:sldLayoutId id="2147485523" r:id="rId8"/>
    <p:sldLayoutId id="2147485524" r:id="rId9"/>
    <p:sldLayoutId id="2147485525" r:id="rId10"/>
    <p:sldLayoutId id="2147485526" r:id="rId11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rgbClr val="FF6600"/>
            </a:solidFill>
          </a:ln>
          <a:solidFill>
            <a:srgbClr val="FF660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rgbClr val="FF6600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rgbClr val="FF6600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harvest pot</a:t>
            </a:r>
            <a:endParaRPr lang="en-US" dirty="0"/>
          </a:p>
        </p:txBody>
      </p:sp>
      <p:pic>
        <p:nvPicPr>
          <p:cNvPr id="5" name="Picture 4" descr="autumn leaves_lo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105400"/>
            <a:ext cx="1903639" cy="1429552"/>
          </a:xfrm>
          <a:prstGeom prst="rect">
            <a:avLst/>
          </a:prstGeom>
        </p:spPr>
      </p:pic>
      <p:pic>
        <p:nvPicPr>
          <p:cNvPr id="6" name="Picture 5" descr="IMG_067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3733800" cy="3381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2286000"/>
          </a:xfrm>
        </p:spPr>
        <p:txBody>
          <a:bodyPr lIns="0" tIns="0" bIns="0"/>
          <a:lstStyle/>
          <a:p>
            <a:r>
              <a:rPr lang="en-US" dirty="0" smtClean="0"/>
              <a:t>Step 1</a:t>
            </a:r>
          </a:p>
          <a:p>
            <a:endParaRPr lang="en-US" dirty="0" smtClean="0"/>
          </a:p>
          <a:p>
            <a:r>
              <a:rPr lang="en-US" dirty="0" smtClean="0"/>
              <a:t>Cut clay in quarters.</a:t>
            </a:r>
            <a:endParaRPr lang="en-US" dirty="0"/>
          </a:p>
        </p:txBody>
      </p:sp>
      <p:pic>
        <p:nvPicPr>
          <p:cNvPr id="4" name="Picture 3" descr="autumn leaves_lo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3752" y="4038600"/>
            <a:ext cx="3221687" cy="24193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3624264"/>
          </a:xfrm>
        </p:spPr>
        <p:txBody>
          <a:bodyPr lIns="0" tIns="0" rIns="0" bIns="0">
            <a:normAutofit/>
          </a:bodyPr>
          <a:lstStyle/>
          <a:p>
            <a:r>
              <a:rPr lang="en-US" dirty="0" smtClean="0"/>
              <a:t>Step 2</a:t>
            </a:r>
          </a:p>
          <a:p>
            <a:endParaRPr lang="en-US" dirty="0" smtClean="0"/>
          </a:p>
          <a:p>
            <a:r>
              <a:rPr lang="en-US" dirty="0" smtClean="0"/>
              <a:t>Roll out 1 quarter  no thinner than a quarter of an inch and cut out 3 leaf shapes, base and make 3 small fruit shapes.</a:t>
            </a:r>
          </a:p>
          <a:p>
            <a:endParaRPr lang="en-US" dirty="0" smtClean="0"/>
          </a:p>
          <a:p>
            <a:r>
              <a:rPr lang="en-US" b="1" dirty="0" smtClean="0"/>
              <a:t>Make sure you carve your initials in the circle that is your base, then turn it over.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G_066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0" y="1066800"/>
            <a:ext cx="3657600" cy="2743200"/>
          </a:xfrm>
          <a:prstGeom prst="rect">
            <a:avLst/>
          </a:prstGeom>
        </p:spPr>
      </p:pic>
      <p:pic>
        <p:nvPicPr>
          <p:cNvPr id="6" name="Picture 5" descr="IMG_0670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3810000"/>
            <a:ext cx="243840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4691064"/>
          </a:xfrm>
        </p:spPr>
        <p:txBody>
          <a:bodyPr lIns="0" tIns="0" bIns="0">
            <a:normAutofit/>
          </a:bodyPr>
          <a:lstStyle/>
          <a:p>
            <a:r>
              <a:rPr lang="en-US" dirty="0" smtClean="0"/>
              <a:t>Step 3</a:t>
            </a:r>
          </a:p>
          <a:p>
            <a:endParaRPr lang="en-US" dirty="0" smtClean="0"/>
          </a:p>
          <a:p>
            <a:r>
              <a:rPr lang="en-US" dirty="0" smtClean="0"/>
              <a:t>From the other 3 quarters of clay, roll out long coils, using a forward rolling motion with the hand held straight, using the palms and gentle pressure, then lift it back towards you.</a:t>
            </a:r>
          </a:p>
          <a:p>
            <a:endParaRPr lang="en-US" sz="1000" dirty="0" smtClean="0"/>
          </a:p>
          <a:p>
            <a:r>
              <a:rPr lang="en-US" dirty="0" smtClean="0"/>
              <a:t>These should look like long sausages and must be thicker than a pencils width.</a:t>
            </a:r>
            <a:endParaRPr lang="en-US" dirty="0"/>
          </a:p>
        </p:txBody>
      </p:sp>
      <p:pic>
        <p:nvPicPr>
          <p:cNvPr id="5" name="Picture 4" descr="IMG_067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2362200"/>
            <a:ext cx="38100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800600" cy="4233864"/>
          </a:xfrm>
        </p:spPr>
        <p:txBody>
          <a:bodyPr lIns="0" tIns="0" rIns="0" bIns="0">
            <a:noAutofit/>
          </a:bodyPr>
          <a:lstStyle/>
          <a:p>
            <a:r>
              <a:rPr lang="en-US" dirty="0" smtClean="0"/>
              <a:t>Step 4</a:t>
            </a:r>
          </a:p>
          <a:p>
            <a:endParaRPr lang="en-US" dirty="0" smtClean="0"/>
          </a:p>
          <a:p>
            <a:r>
              <a:rPr lang="en-US" dirty="0" smtClean="0"/>
              <a:t>Start to make the pot:</a:t>
            </a:r>
          </a:p>
          <a:p>
            <a:r>
              <a:rPr lang="en-US" dirty="0" smtClean="0"/>
              <a:t>Use 1 sausage to start with, score and add slip to both edges  - </a:t>
            </a:r>
            <a:r>
              <a:rPr lang="en-US" b="1" dirty="0" smtClean="0">
                <a:solidFill>
                  <a:srgbClr val="FF6600"/>
                </a:solidFill>
              </a:rPr>
              <a:t>this is MOST IMPORTANT this is your glue</a:t>
            </a:r>
            <a:r>
              <a:rPr lang="en-US" b="1" dirty="0" smtClean="0"/>
              <a:t> </a:t>
            </a:r>
            <a:r>
              <a:rPr lang="en-US" dirty="0" smtClean="0"/>
              <a:t>- before joining edges together, move gently until you feel it is bonded.</a:t>
            </a:r>
          </a:p>
          <a:p>
            <a:endParaRPr lang="en-US" dirty="0" smtClean="0"/>
          </a:p>
          <a:p>
            <a:r>
              <a:rPr lang="en-US" dirty="0" smtClean="0"/>
              <a:t>Pinch off and smooth together ends when it is wrapped around slab and they meet. Build 3 rows high.</a:t>
            </a:r>
            <a:endParaRPr lang="en-US" dirty="0"/>
          </a:p>
        </p:txBody>
      </p:sp>
      <p:pic>
        <p:nvPicPr>
          <p:cNvPr id="5" name="Picture 4" descr="IMG_067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71008" y="2400301"/>
            <a:ext cx="3072992" cy="240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4038600"/>
          </a:xfrm>
        </p:spPr>
        <p:txBody>
          <a:bodyPr lIns="0" tIns="0" rIns="0" bIns="0">
            <a:normAutofit/>
          </a:bodyPr>
          <a:lstStyle/>
          <a:p>
            <a:r>
              <a:rPr lang="en-US" dirty="0" smtClean="0"/>
              <a:t>Step 5</a:t>
            </a:r>
          </a:p>
          <a:p>
            <a:endParaRPr lang="en-US" dirty="0" smtClean="0"/>
          </a:p>
          <a:p>
            <a:r>
              <a:rPr lang="en-US" dirty="0" smtClean="0"/>
              <a:t>As you build the coils lute the inside of the pot. To do this use a finger to squish and smooth the clay from each of the joined piece together at the contact point.</a:t>
            </a:r>
          </a:p>
          <a:p>
            <a:r>
              <a:rPr lang="en-US" dirty="0" smtClean="0"/>
              <a:t>Add the 3 fruits along the </a:t>
            </a:r>
            <a:br>
              <a:rPr lang="en-US" dirty="0" smtClean="0"/>
            </a:br>
            <a:r>
              <a:rPr lang="en-US" dirty="0" smtClean="0"/>
              <a:t>top edge equally distanced, gluing them with scoring </a:t>
            </a:r>
            <a:br>
              <a:rPr lang="en-US" dirty="0" smtClean="0"/>
            </a:br>
            <a:r>
              <a:rPr lang="en-US" dirty="0" smtClean="0"/>
              <a:t>and slip.</a:t>
            </a:r>
            <a:endParaRPr lang="en-US" dirty="0"/>
          </a:p>
        </p:txBody>
      </p:sp>
      <p:pic>
        <p:nvPicPr>
          <p:cNvPr id="5" name="Picture 4" descr="IMG_067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2851" y="2438400"/>
            <a:ext cx="3521149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700" y="1600200"/>
            <a:ext cx="3886200" cy="2286000"/>
          </a:xfrm>
        </p:spPr>
        <p:txBody>
          <a:bodyPr lIns="0" tIns="0" rIns="0" bIns="0"/>
          <a:lstStyle/>
          <a:p>
            <a:r>
              <a:rPr lang="en-US" dirty="0" smtClean="0"/>
              <a:t>Step 6</a:t>
            </a:r>
          </a:p>
          <a:p>
            <a:endParaRPr lang="en-US" dirty="0" smtClean="0"/>
          </a:p>
          <a:p>
            <a:r>
              <a:rPr lang="en-US" dirty="0" smtClean="0"/>
              <a:t>Add a coil in a wave to go over the fruits</a:t>
            </a:r>
            <a:endParaRPr lang="en-US" dirty="0"/>
          </a:p>
        </p:txBody>
      </p:sp>
      <p:pic>
        <p:nvPicPr>
          <p:cNvPr id="5" name="Picture 4" descr="IMG_067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88409" y="2458383"/>
            <a:ext cx="3155591" cy="3066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700" y="1625600"/>
            <a:ext cx="3886200" cy="2286000"/>
          </a:xfrm>
        </p:spPr>
        <p:txBody>
          <a:bodyPr lIns="0" tIns="0" rIns="0" bIns="0">
            <a:normAutofit lnSpcReduction="10000"/>
          </a:bodyPr>
          <a:lstStyle/>
          <a:p>
            <a:r>
              <a:rPr lang="en-US" dirty="0" smtClean="0"/>
              <a:t>Step 7</a:t>
            </a:r>
          </a:p>
          <a:p>
            <a:endParaRPr lang="en-US" dirty="0" smtClean="0"/>
          </a:p>
          <a:p>
            <a:r>
              <a:rPr lang="en-US" dirty="0" smtClean="0"/>
              <a:t>Add 1 more rows of coil to finish the pot</a:t>
            </a:r>
          </a:p>
          <a:p>
            <a:endParaRPr lang="en-US" dirty="0" smtClean="0"/>
          </a:p>
          <a:p>
            <a:r>
              <a:rPr lang="en-US" dirty="0" smtClean="0"/>
              <a:t>Any cracks or marks can be smoothed over with slip.</a:t>
            </a:r>
            <a:endParaRPr lang="en-US" dirty="0"/>
          </a:p>
        </p:txBody>
      </p:sp>
      <p:pic>
        <p:nvPicPr>
          <p:cNvPr id="5" name="Picture 4" descr="IMG_067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5392" y="2375581"/>
            <a:ext cx="3558608" cy="32225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- coil pot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2286000"/>
          </a:xfrm>
        </p:spPr>
        <p:txBody>
          <a:bodyPr lIns="0" tIns="0" rIns="0" bIns="0"/>
          <a:lstStyle/>
          <a:p>
            <a:r>
              <a:rPr lang="en-US" dirty="0" smtClean="0"/>
              <a:t>Step 8 </a:t>
            </a:r>
          </a:p>
          <a:p>
            <a:endParaRPr lang="en-US" dirty="0" smtClean="0"/>
          </a:p>
          <a:p>
            <a:r>
              <a:rPr lang="en-US" dirty="0" smtClean="0"/>
              <a:t>Stick the slightly curled leaves to the outside of the pot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543" y="5565338"/>
            <a:ext cx="7206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Remember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you need to score and add slip to every edge of your clay that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touches to make it glue together.</a:t>
            </a:r>
          </a:p>
          <a:p>
            <a:endParaRPr lang="en-US" dirty="0"/>
          </a:p>
        </p:txBody>
      </p:sp>
      <p:pic>
        <p:nvPicPr>
          <p:cNvPr id="7" name="Picture 6" descr="IMG_068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2362200"/>
            <a:ext cx="3886200" cy="29146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1457</TotalTime>
  <Words>419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Project - coil harvest pot</vt:lpstr>
      <vt:lpstr>Project - coil pot</vt:lpstr>
      <vt:lpstr>Project - coil pot</vt:lpstr>
      <vt:lpstr>Project - coil pot</vt:lpstr>
      <vt:lpstr>Project - coil pot</vt:lpstr>
      <vt:lpstr>Project - coil pot</vt:lpstr>
      <vt:lpstr>Project - coil pot</vt:lpstr>
      <vt:lpstr>Project - coil pot</vt:lpstr>
      <vt:lpstr>Project - coil pot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</dc:title>
  <dc:subject/>
  <dc:creator>Joanne Richardson</dc:creator>
  <cp:keywords/>
  <dc:description/>
  <cp:lastModifiedBy>Joanne</cp:lastModifiedBy>
  <cp:revision>53</cp:revision>
  <dcterms:created xsi:type="dcterms:W3CDTF">2010-10-27T15:22:27Z</dcterms:created>
  <dcterms:modified xsi:type="dcterms:W3CDTF">2015-10-28T01:39:20Z</dcterms:modified>
  <cp:category/>
</cp:coreProperties>
</file>