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14" r:id="rId1"/>
  </p:sldMasterIdLst>
  <p:notesMasterIdLst>
    <p:notesMasterId r:id="rId6"/>
  </p:notesMasterIdLst>
  <p:handoutMasterIdLst>
    <p:handoutMasterId r:id="rId7"/>
  </p:handoutMasterIdLst>
  <p:sldIdLst>
    <p:sldId id="308" r:id="rId2"/>
    <p:sldId id="309" r:id="rId3"/>
    <p:sldId id="311" r:id="rId4"/>
    <p:sldId id="31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4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92295" autoAdjust="0"/>
  </p:normalViewPr>
  <p:slideViewPr>
    <p:cSldViewPr snapToObjects="1">
      <p:cViewPr>
        <p:scale>
          <a:sx n="100" d="100"/>
          <a:sy n="100" d="100"/>
        </p:scale>
        <p:origin x="-528" y="-80"/>
      </p:cViewPr>
      <p:guideLst>
        <p:guide orient="horz" pos="4319"/>
        <p:guide pos="4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_20150310_11_30_07_Pr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1944"/>
          <a:stretch/>
        </p:blipFill>
        <p:spPr>
          <a:xfrm>
            <a:off x="5220072" y="3425225"/>
            <a:ext cx="3383538" cy="2583248"/>
          </a:xfrm>
          <a:prstGeom prst="rect">
            <a:avLst/>
          </a:prstGeom>
        </p:spPr>
      </p:pic>
      <p:pic>
        <p:nvPicPr>
          <p:cNvPr id="5" name="Picture 4" descr="WP_20150310_11_29_52_Pr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1389"/>
          <a:stretch/>
        </p:blipFill>
        <p:spPr>
          <a:xfrm>
            <a:off x="5508104" y="373031"/>
            <a:ext cx="2739299" cy="2735287"/>
          </a:xfrm>
          <a:prstGeom prst="rect">
            <a:avLst/>
          </a:prstGeom>
        </p:spPr>
      </p:pic>
      <p:pic>
        <p:nvPicPr>
          <p:cNvPr id="6" name="Picture 5" descr="WP_20150310_11_29_19_Pr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7084"/>
          <a:stretch/>
        </p:blipFill>
        <p:spPr>
          <a:xfrm>
            <a:off x="611560" y="3438173"/>
            <a:ext cx="3821745" cy="2586572"/>
          </a:xfrm>
          <a:prstGeom prst="rect">
            <a:avLst/>
          </a:prstGeom>
        </p:spPr>
      </p:pic>
      <p:pic>
        <p:nvPicPr>
          <p:cNvPr id="7" name="Picture 6" descr="WP_20150310_11_28_55_Pr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21667"/>
          <a:stretch/>
        </p:blipFill>
        <p:spPr>
          <a:xfrm>
            <a:off x="1255566" y="373031"/>
            <a:ext cx="2617852" cy="27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2576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50223_09_44_25_P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60221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50223_09_44_47_P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2514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50223_09_45_31_P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3982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11125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547</cp:revision>
  <cp:lastPrinted>2010-12-10T07:18:53Z</cp:lastPrinted>
  <dcterms:created xsi:type="dcterms:W3CDTF">2010-11-08T02:18:32Z</dcterms:created>
  <dcterms:modified xsi:type="dcterms:W3CDTF">2015-11-03T02:19:52Z</dcterms:modified>
</cp:coreProperties>
</file>